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64" r:id="rId3"/>
  </p:sldMasterIdLst>
  <p:notesMasterIdLst>
    <p:notesMasterId r:id="rId16"/>
  </p:notesMasterIdLst>
  <p:handoutMasterIdLst>
    <p:handoutMasterId r:id="rId17"/>
  </p:handoutMasterIdLst>
  <p:sldIdLst>
    <p:sldId id="256" r:id="rId4"/>
    <p:sldId id="258" r:id="rId5"/>
    <p:sldId id="387" r:id="rId6"/>
    <p:sldId id="382" r:id="rId7"/>
    <p:sldId id="383" r:id="rId8"/>
    <p:sldId id="388" r:id="rId9"/>
    <p:sldId id="384" r:id="rId10"/>
    <p:sldId id="385" r:id="rId11"/>
    <p:sldId id="386" r:id="rId12"/>
    <p:sldId id="389" r:id="rId13"/>
    <p:sldId id="343" r:id="rId14"/>
    <p:sldId id="340" r:id="rId15"/>
  </p:sldIdLst>
  <p:sldSz cx="9144000" cy="6858000" type="screen4x3"/>
  <p:notesSz cx="7102475" cy="102330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54533-DD73-4E17-AB2A-EFBD73766BC2}" v="3070" dt="2025-02-03T00:33:2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snapToGrid="0">
      <p:cViewPr varScale="1">
        <p:scale>
          <a:sx n="91" d="100"/>
          <a:sy n="91" d="100"/>
        </p:scale>
        <p:origin x="1530" y="306"/>
      </p:cViewPr>
      <p:guideLst/>
    </p:cSldViewPr>
  </p:slideViewPr>
  <p:notesTextViewPr>
    <p:cViewPr>
      <p:scale>
        <a:sx n="98" d="100"/>
        <a:sy n="98" d="100"/>
      </p:scale>
      <p:origin x="0" y="0"/>
    </p:cViewPr>
  </p:notesTextViewPr>
  <p:sorterViewPr>
    <p:cViewPr>
      <p:scale>
        <a:sx n="120" d="100"/>
        <a:sy n="120" d="100"/>
      </p:scale>
      <p:origin x="0" y="-354"/>
    </p:cViewPr>
  </p:sorterViewPr>
  <p:notesViewPr>
    <p:cSldViewPr snapToGrid="0">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4D0B23-384A-AB3A-536B-BE75CAD03872}"/>
              </a:ext>
            </a:extLst>
          </p:cNvPr>
          <p:cNvSpPr>
            <a:spLocks noGrp="1"/>
          </p:cNvSpPr>
          <p:nvPr>
            <p:ph type="hdr" sz="quarter"/>
          </p:nvPr>
        </p:nvSpPr>
        <p:spPr>
          <a:xfrm>
            <a:off x="0" y="1"/>
            <a:ext cx="3077739" cy="513428"/>
          </a:xfrm>
          <a:prstGeom prst="rect">
            <a:avLst/>
          </a:prstGeom>
        </p:spPr>
        <p:txBody>
          <a:bodyPr vert="horz" lIns="99044" tIns="49523" rIns="99044" bIns="49523" rtlCol="0"/>
          <a:lstStyle>
            <a:lvl1pPr algn="l">
              <a:defRPr sz="1400"/>
            </a:lvl1pPr>
          </a:lstStyle>
          <a:p>
            <a:endParaRPr lang="en-US" sz="1000"/>
          </a:p>
        </p:txBody>
      </p:sp>
      <p:sp>
        <p:nvSpPr>
          <p:cNvPr id="3" name="Date Placeholder 2">
            <a:extLst>
              <a:ext uri="{FF2B5EF4-FFF2-40B4-BE49-F238E27FC236}">
                <a16:creationId xmlns:a16="http://schemas.microsoft.com/office/drawing/2014/main" id="{A14D13DC-4F62-C248-0004-62576AD503A1}"/>
              </a:ext>
            </a:extLst>
          </p:cNvPr>
          <p:cNvSpPr>
            <a:spLocks noGrp="1"/>
          </p:cNvSpPr>
          <p:nvPr>
            <p:ph type="dt" sz="quarter" idx="1"/>
          </p:nvPr>
        </p:nvSpPr>
        <p:spPr>
          <a:xfrm>
            <a:off x="4023093" y="1"/>
            <a:ext cx="3077739" cy="513428"/>
          </a:xfrm>
          <a:prstGeom prst="rect">
            <a:avLst/>
          </a:prstGeom>
        </p:spPr>
        <p:txBody>
          <a:bodyPr vert="horz" lIns="99044" tIns="49523" rIns="99044" bIns="49523" rtlCol="0"/>
          <a:lstStyle>
            <a:lvl1pPr algn="r">
              <a:defRPr sz="1400"/>
            </a:lvl1pPr>
          </a:lstStyle>
          <a:p>
            <a:r>
              <a:rPr lang="en-US" sz="1000"/>
              <a:t>5/11/2025 am</a:t>
            </a:r>
          </a:p>
        </p:txBody>
      </p:sp>
      <p:sp>
        <p:nvSpPr>
          <p:cNvPr id="4" name="Footer Placeholder 3">
            <a:extLst>
              <a:ext uri="{FF2B5EF4-FFF2-40B4-BE49-F238E27FC236}">
                <a16:creationId xmlns:a16="http://schemas.microsoft.com/office/drawing/2014/main" id="{6877B977-66BF-DC47-D97F-3651A027945E}"/>
              </a:ext>
            </a:extLst>
          </p:cNvPr>
          <p:cNvSpPr>
            <a:spLocks noGrp="1"/>
          </p:cNvSpPr>
          <p:nvPr>
            <p:ph type="ftr" sz="quarter" idx="2"/>
          </p:nvPr>
        </p:nvSpPr>
        <p:spPr>
          <a:xfrm>
            <a:off x="0" y="9719598"/>
            <a:ext cx="3077739" cy="513427"/>
          </a:xfrm>
          <a:prstGeom prst="rect">
            <a:avLst/>
          </a:prstGeom>
        </p:spPr>
        <p:txBody>
          <a:bodyPr vert="horz" lIns="99044" tIns="49523" rIns="99044" bIns="49523" rtlCol="0" anchor="b"/>
          <a:lstStyle>
            <a:lvl1pPr algn="l">
              <a:defRPr sz="1400"/>
            </a:lvl1pPr>
          </a:lstStyle>
          <a:p>
            <a:r>
              <a:rPr lang="en-US" sz="1000"/>
              <a:t>Richard Lidh</a:t>
            </a:r>
          </a:p>
        </p:txBody>
      </p:sp>
      <p:sp>
        <p:nvSpPr>
          <p:cNvPr id="5" name="Slide Number Placeholder 4">
            <a:extLst>
              <a:ext uri="{FF2B5EF4-FFF2-40B4-BE49-F238E27FC236}">
                <a16:creationId xmlns:a16="http://schemas.microsoft.com/office/drawing/2014/main" id="{A129785D-60AD-0AB0-5563-63D3597FE755}"/>
              </a:ext>
            </a:extLst>
          </p:cNvPr>
          <p:cNvSpPr>
            <a:spLocks noGrp="1"/>
          </p:cNvSpPr>
          <p:nvPr>
            <p:ph type="sldNum" sz="quarter" idx="3"/>
          </p:nvPr>
        </p:nvSpPr>
        <p:spPr>
          <a:xfrm>
            <a:off x="4023093" y="9719598"/>
            <a:ext cx="3077739" cy="513427"/>
          </a:xfrm>
          <a:prstGeom prst="rect">
            <a:avLst/>
          </a:prstGeom>
        </p:spPr>
        <p:txBody>
          <a:bodyPr vert="horz" lIns="99044" tIns="49523" rIns="99044" bIns="49523" rtlCol="0" anchor="b"/>
          <a:lstStyle>
            <a:lvl1pPr algn="r">
              <a:defRPr sz="1400"/>
            </a:lvl1pPr>
          </a:lstStyle>
          <a:p>
            <a:fld id="{B3F1015C-87C8-47E5-8DB4-34195D37FB60}" type="slidenum">
              <a:rPr lang="en-US" sz="1000"/>
              <a:t>‹#›</a:t>
            </a:fld>
            <a:endParaRPr lang="en-US" sz="1000"/>
          </a:p>
        </p:txBody>
      </p:sp>
    </p:spTree>
    <p:extLst>
      <p:ext uri="{BB962C8B-B14F-4D97-AF65-F5344CB8AC3E}">
        <p14:creationId xmlns:p14="http://schemas.microsoft.com/office/powerpoint/2010/main" val="312892997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3428"/>
          </a:xfrm>
          <a:prstGeom prst="rect">
            <a:avLst/>
          </a:prstGeom>
        </p:spPr>
        <p:txBody>
          <a:bodyPr vert="horz" lIns="99044" tIns="49523" rIns="99044" bIns="49523" rtlCol="0"/>
          <a:lstStyle>
            <a:lvl1pPr algn="l">
              <a:defRPr sz="1400"/>
            </a:lvl1pPr>
          </a:lstStyle>
          <a:p>
            <a:endParaRPr lang="en-US"/>
          </a:p>
        </p:txBody>
      </p:sp>
      <p:sp>
        <p:nvSpPr>
          <p:cNvPr id="3" name="Date Placeholder 2"/>
          <p:cNvSpPr>
            <a:spLocks noGrp="1"/>
          </p:cNvSpPr>
          <p:nvPr>
            <p:ph type="dt" idx="1"/>
          </p:nvPr>
        </p:nvSpPr>
        <p:spPr>
          <a:xfrm>
            <a:off x="4023093" y="1"/>
            <a:ext cx="3077739" cy="513428"/>
          </a:xfrm>
          <a:prstGeom prst="rect">
            <a:avLst/>
          </a:prstGeom>
        </p:spPr>
        <p:txBody>
          <a:bodyPr vert="horz" lIns="99044" tIns="49523" rIns="99044" bIns="49523" rtlCol="0"/>
          <a:lstStyle>
            <a:lvl1pPr algn="r">
              <a:defRPr sz="1400"/>
            </a:lvl1pPr>
          </a:lstStyle>
          <a:p>
            <a:r>
              <a:rPr lang="en-US"/>
              <a:t>5/11/2025 am</a:t>
            </a:r>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44" tIns="49523" rIns="99044" bIns="49523" rtlCol="0" anchor="ctr"/>
          <a:lstStyle/>
          <a:p>
            <a:endParaRPr lang="en-US"/>
          </a:p>
        </p:txBody>
      </p:sp>
      <p:sp>
        <p:nvSpPr>
          <p:cNvPr id="5" name="Notes Placeholder 4"/>
          <p:cNvSpPr>
            <a:spLocks noGrp="1"/>
          </p:cNvSpPr>
          <p:nvPr>
            <p:ph type="body" sz="quarter" idx="3"/>
          </p:nvPr>
        </p:nvSpPr>
        <p:spPr>
          <a:xfrm>
            <a:off x="710248" y="4924643"/>
            <a:ext cx="5681980" cy="4029255"/>
          </a:xfrm>
          <a:prstGeom prst="rect">
            <a:avLst/>
          </a:prstGeom>
        </p:spPr>
        <p:txBody>
          <a:bodyPr vert="horz" lIns="99044" tIns="49523" rIns="99044" bIns="495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44" tIns="49523" rIns="99044" bIns="49523" rtlCol="0" anchor="b"/>
          <a:lstStyle>
            <a:lvl1pPr algn="l">
              <a:defRPr sz="1400"/>
            </a:lvl1pPr>
          </a:lstStyle>
          <a:p>
            <a:r>
              <a:rPr lang="en-US"/>
              <a:t>Richard Lidh</a:t>
            </a:r>
          </a:p>
        </p:txBody>
      </p:sp>
      <p:sp>
        <p:nvSpPr>
          <p:cNvPr id="7" name="Slide Number Placeholder 6"/>
          <p:cNvSpPr>
            <a:spLocks noGrp="1"/>
          </p:cNvSpPr>
          <p:nvPr>
            <p:ph type="sldNum" sz="quarter" idx="5"/>
          </p:nvPr>
        </p:nvSpPr>
        <p:spPr>
          <a:xfrm>
            <a:off x="4023093" y="9719598"/>
            <a:ext cx="3077739" cy="513427"/>
          </a:xfrm>
          <a:prstGeom prst="rect">
            <a:avLst/>
          </a:prstGeom>
        </p:spPr>
        <p:txBody>
          <a:bodyPr vert="horz" lIns="99044" tIns="49523" rIns="99044" bIns="49523" rtlCol="0" anchor="b"/>
          <a:lstStyle>
            <a:lvl1pPr algn="r">
              <a:defRPr sz="1400"/>
            </a:lvl1pPr>
          </a:lstStyle>
          <a:p>
            <a:fld id="{53D714EF-BD5D-4494-93EF-B8622EE3F9CC}" type="slidenum">
              <a:rPr lang="en-US" smtClean="0"/>
              <a:t>‹#›</a:t>
            </a:fld>
            <a:endParaRPr lang="en-US"/>
          </a:p>
        </p:txBody>
      </p:sp>
    </p:spTree>
    <p:extLst>
      <p:ext uri="{BB962C8B-B14F-4D97-AF65-F5344CB8AC3E}">
        <p14:creationId xmlns:p14="http://schemas.microsoft.com/office/powerpoint/2010/main" val="43733924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924643"/>
            <a:ext cx="7100832" cy="5308382"/>
          </a:xfrm>
        </p:spPr>
        <p:txBody>
          <a:bodyPr/>
          <a:lstStyle/>
          <a:p>
            <a:pPr defTabSz="990440">
              <a:defRPr/>
            </a:pPr>
            <a:r>
              <a:rPr lang="en-US" b="0" i="1" dirty="0">
                <a:latin typeface="Arial" panose="020B0604020202020204" pitchFamily="34" charset="0"/>
                <a:cs typeface="Arial" panose="020B0604020202020204" pitchFamily="34" charset="0"/>
              </a:rPr>
              <a:t>From: Glendol McClure, Washington Street Church of Christ, presented February 2, 2025</a:t>
            </a:r>
          </a:p>
          <a:p>
            <a:pPr defTabSz="990440">
              <a:defRPr/>
            </a:pPr>
            <a:endParaRPr lang="en-US" b="0" dirty="0">
              <a:latin typeface="Arial" panose="020B0604020202020204" pitchFamily="34" charset="0"/>
              <a:cs typeface="Arial" panose="020B0604020202020204" pitchFamily="34" charset="0"/>
            </a:endParaRPr>
          </a:p>
          <a:p>
            <a:pPr defTabSz="990440">
              <a:defRPr/>
            </a:pPr>
            <a:r>
              <a:rPr lang="en-US" b="1" dirty="0">
                <a:latin typeface="Arial" panose="020B0604020202020204" pitchFamily="34" charset="0"/>
                <a:cs typeface="Arial" panose="020B0604020202020204" pitchFamily="34" charset="0"/>
              </a:rPr>
              <a:t>I Peter 4:1-11</a:t>
            </a:r>
            <a:r>
              <a:rPr lang="en-US" b="0" dirty="0">
                <a:latin typeface="Arial" panose="020B0604020202020204" pitchFamily="34" charset="0"/>
                <a:cs typeface="Arial" panose="020B0604020202020204" pitchFamily="34" charset="0"/>
              </a:rPr>
              <a:t> – “1 Since therefore Christ suffered in the flesh, </a:t>
            </a:r>
            <a:r>
              <a:rPr lang="en-US" b="1" dirty="0">
                <a:latin typeface="Arial" panose="020B0604020202020204" pitchFamily="34" charset="0"/>
                <a:cs typeface="Arial" panose="020B0604020202020204" pitchFamily="34" charset="0"/>
              </a:rPr>
              <a:t>arm yourselves with the same way of thinking</a:t>
            </a:r>
            <a:r>
              <a:rPr lang="en-US" b="0" dirty="0">
                <a:latin typeface="Arial" panose="020B0604020202020204" pitchFamily="34" charset="0"/>
                <a:cs typeface="Arial" panose="020B0604020202020204" pitchFamily="34" charset="0"/>
              </a:rPr>
              <a:t>, for whoever has suffered in the flesh has ceased from sin, 2  so as to live for the rest of the time in the flesh no longer for human passions but for the will of God.3 The time that is past suffices for doing what the Gentiles want to do, living in sensuality, passions, drunkenness, orgies, drinking parties, and lawless idolatry. 4 With respect to this they are surprised when you do not join them in the same flood of debauchery, and they malign you; 5 but they will give account to him who is ready to judge the living and the dead. 6 For this is why the gospel was preached even to those who are dead, that though judged in the flesh the way people are, they might live in the spirit the way God does. 7  The end of all things is at hand; therefore be self-controlled and sober-minded for the sake of your prayers. 8 Above all, keep loving one another earnestly, since love covers a multitude of sins. 9  Show hospitality to one another without grumbling. 10  As each has received a gift, use it to serve one another,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 (ESV)</a:t>
            </a:r>
          </a:p>
        </p:txBody>
      </p:sp>
      <p:sp>
        <p:nvSpPr>
          <p:cNvPr id="4" name="Slide Number Placeholder 3"/>
          <p:cNvSpPr>
            <a:spLocks noGrp="1"/>
          </p:cNvSpPr>
          <p:nvPr>
            <p:ph type="sldNum" sz="quarter" idx="5"/>
          </p:nvPr>
        </p:nvSpPr>
        <p:spPr/>
        <p:txBody>
          <a:bodyPr/>
          <a:lstStyle/>
          <a:p>
            <a:fld id="{53D714EF-BD5D-4494-93EF-B8622EE3F9CC}" type="slidenum">
              <a:rPr lang="en-US" smtClean="0"/>
              <a:t>1</a:t>
            </a:fld>
            <a:endParaRPr lang="en-US"/>
          </a:p>
        </p:txBody>
      </p:sp>
      <p:sp>
        <p:nvSpPr>
          <p:cNvPr id="5" name="Date Placeholder 4">
            <a:extLst>
              <a:ext uri="{FF2B5EF4-FFF2-40B4-BE49-F238E27FC236}">
                <a16:creationId xmlns:a16="http://schemas.microsoft.com/office/drawing/2014/main" id="{AC4F00E6-6F16-2A1F-B979-F98250BB065F}"/>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92A45447-2B95-31D6-69CA-90FE62840B4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7239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43BE-E46F-56EF-D63D-2EAC558AA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E5CCE-7A18-16F7-DEC4-8ACAB51D84CD}"/>
              </a:ext>
            </a:extLst>
          </p:cNvPr>
          <p:cNvSpPr>
            <a:spLocks noGrp="1" noRot="1" noChangeAspect="1"/>
          </p:cNvSpPr>
          <p:nvPr>
            <p:ph type="sldImg"/>
          </p:nvPr>
        </p:nvSpPr>
        <p:spPr>
          <a:xfrm>
            <a:off x="1428750" y="257175"/>
            <a:ext cx="4240213" cy="3181350"/>
          </a:xfrm>
        </p:spPr>
      </p:sp>
      <p:sp>
        <p:nvSpPr>
          <p:cNvPr id="3" name="Notes Placeholder 2">
            <a:extLst>
              <a:ext uri="{FF2B5EF4-FFF2-40B4-BE49-F238E27FC236}">
                <a16:creationId xmlns:a16="http://schemas.microsoft.com/office/drawing/2014/main" id="{62D711FA-19E2-2521-4263-0780F5C012D7}"/>
              </a:ext>
            </a:extLst>
          </p:cNvPr>
          <p:cNvSpPr>
            <a:spLocks noGrp="1"/>
          </p:cNvSpPr>
          <p:nvPr>
            <p:ph type="body" idx="1"/>
          </p:nvPr>
        </p:nvSpPr>
        <p:spPr>
          <a:xfrm>
            <a:off x="0" y="3437659"/>
            <a:ext cx="7100832" cy="6795367"/>
          </a:xfrm>
        </p:spPr>
        <p:txBody>
          <a:bodyPr/>
          <a:lstStyle/>
          <a:p>
            <a:r>
              <a:rPr lang="en-US" sz="1500" b="1" dirty="0">
                <a:latin typeface="Arial" panose="020B0604020202020204" pitchFamily="34" charset="0"/>
                <a:cs typeface="Arial" panose="020B0604020202020204" pitchFamily="34" charset="0"/>
              </a:rPr>
              <a:t>I Peter 4:1-11</a:t>
            </a:r>
            <a:r>
              <a:rPr lang="en-US" sz="1500" dirty="0">
                <a:latin typeface="Arial" panose="020B0604020202020204" pitchFamily="34" charset="0"/>
                <a:cs typeface="Arial" panose="020B0604020202020204" pitchFamily="34" charset="0"/>
              </a:rPr>
              <a:t> – “1 Since therefore Christ suffered in the flesh, </a:t>
            </a:r>
            <a:r>
              <a:rPr lang="en-US" sz="1500" b="1" dirty="0">
                <a:latin typeface="Arial" panose="020B0604020202020204" pitchFamily="34" charset="0"/>
                <a:cs typeface="Arial" panose="020B0604020202020204" pitchFamily="34" charset="0"/>
              </a:rPr>
              <a:t>arm yourselves with the same way of thinking</a:t>
            </a:r>
            <a:r>
              <a:rPr lang="en-US" sz="1500" dirty="0">
                <a:latin typeface="Arial" panose="020B0604020202020204" pitchFamily="34" charset="0"/>
                <a:cs typeface="Arial" panose="020B0604020202020204" pitchFamily="34" charset="0"/>
              </a:rPr>
              <a:t>, for whoever has suffered in the flesh has ceased from sin, 2  so as to live for the rest of the time in the flesh no longer for human passions but for the will of God.3 The time that is past suffices for doing what the Gentiles want to do, living in sensuality, passions, drunkenness, orgies, drinking parties, and lawless idolatry. 4 With respect to this they are surprised when you do not join them in the same flood of debauchery, and they malign you; 5 but they will give account to him who is ready to judge the living and the dead. 6 For this is why the gospel was preached even to those who are dead, that though judged in the flesh the way people are, they might live in the spirit the way God does. 7  The end of all things is at hand; therefore be self-controlled and sober-minded for the sake of your prayers. 8 Above all, keep loving one another earnestly, since love covers a multitude of sins. 9  Show hospitality to one another without grumbling. 10  As each has received a gift, use it to serve one another,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 (ESV)</a:t>
            </a:r>
            <a:endParaRPr lang="en-US" sz="1400" dirty="0">
              <a:solidFill>
                <a:srgbClr val="333333"/>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BADD63-6835-C91E-ACA1-F2D1556345CE}"/>
              </a:ext>
            </a:extLst>
          </p:cNvPr>
          <p:cNvSpPr>
            <a:spLocks noGrp="1"/>
          </p:cNvSpPr>
          <p:nvPr>
            <p:ph type="sldNum" sz="quarter" idx="5"/>
          </p:nvPr>
        </p:nvSpPr>
        <p:spPr/>
        <p:txBody>
          <a:bodyPr/>
          <a:lstStyle/>
          <a:p>
            <a:pPr defTabSz="936942"/>
            <a:fld id="{53D714EF-BD5D-4494-93EF-B8622EE3F9CC}" type="slidenum">
              <a:rPr lang="en-US"/>
              <a:pPr defTabSz="936942"/>
              <a:t>10</a:t>
            </a:fld>
            <a:endParaRPr lang="en-US"/>
          </a:p>
        </p:txBody>
      </p:sp>
      <p:sp>
        <p:nvSpPr>
          <p:cNvPr id="5" name="Date Placeholder 4">
            <a:extLst>
              <a:ext uri="{FF2B5EF4-FFF2-40B4-BE49-F238E27FC236}">
                <a16:creationId xmlns:a16="http://schemas.microsoft.com/office/drawing/2014/main" id="{642CC0AA-1181-791D-6E0E-8924AB46AFC5}"/>
              </a:ext>
            </a:extLst>
          </p:cNvPr>
          <p:cNvSpPr>
            <a:spLocks noGrp="1"/>
          </p:cNvSpPr>
          <p:nvPr>
            <p:ph type="dt" idx="1"/>
          </p:nvPr>
        </p:nvSpPr>
        <p:spPr/>
        <p:txBody>
          <a:bodyPr/>
          <a:lstStyle/>
          <a:p>
            <a:pPr defTabSz="936942"/>
            <a:r>
              <a:rPr lang="en-US"/>
              <a:t>5/11/2025 am</a:t>
            </a:r>
          </a:p>
        </p:txBody>
      </p:sp>
      <p:sp>
        <p:nvSpPr>
          <p:cNvPr id="6" name="Footer Placeholder 5">
            <a:extLst>
              <a:ext uri="{FF2B5EF4-FFF2-40B4-BE49-F238E27FC236}">
                <a16:creationId xmlns:a16="http://schemas.microsoft.com/office/drawing/2014/main" id="{62363CFE-E574-5894-BA28-842AE969875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73056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1:21</a:t>
            </a:r>
            <a:r>
              <a:rPr lang="en-US" b="0" dirty="0"/>
              <a:t> – “Therefore put away all filthiness and rampant wickedness and </a:t>
            </a:r>
            <a:r>
              <a:rPr lang="en-US" b="1" dirty="0"/>
              <a:t>receive with meekness the implanted word</a:t>
            </a:r>
            <a:r>
              <a:rPr lang="en-US" b="0" dirty="0"/>
              <a:t>, which is able to save your souls.”</a:t>
            </a:r>
          </a:p>
          <a:p>
            <a:endParaRPr lang="en-US" b="0" dirty="0"/>
          </a:p>
          <a:p>
            <a:r>
              <a:rPr lang="en-US" b="1" dirty="0"/>
              <a:t>I John 3:23-24</a:t>
            </a:r>
            <a:r>
              <a:rPr lang="en-US" b="0" dirty="0"/>
              <a:t> – “And this is his commandment, that we </a:t>
            </a:r>
            <a:r>
              <a:rPr lang="en-US" b="1" dirty="0"/>
              <a:t>believe in the name of his Son Jesus Christ</a:t>
            </a:r>
            <a:r>
              <a:rPr lang="en-US" b="0" dirty="0"/>
              <a:t> and love one another, just as he has commanded us. 24  Whoever keeps his commandments abides in him, and he in them. And by this we know that he abides in us, by the Spirit whom he has given us.”</a:t>
            </a:r>
          </a:p>
          <a:p>
            <a:endParaRPr lang="en-US" b="0" dirty="0"/>
          </a:p>
          <a:p>
            <a:r>
              <a:rPr lang="en-US" b="1" dirty="0"/>
              <a:t>Acts 3:19</a:t>
            </a:r>
            <a:r>
              <a:rPr lang="en-US" b="0" dirty="0"/>
              <a:t> – “Repent therefore, and turn again, that your sins may be blotted out”</a:t>
            </a:r>
          </a:p>
        </p:txBody>
      </p:sp>
      <p:sp>
        <p:nvSpPr>
          <p:cNvPr id="4" name="Slide Number Placeholder 3"/>
          <p:cNvSpPr>
            <a:spLocks noGrp="1"/>
          </p:cNvSpPr>
          <p:nvPr>
            <p:ph type="sldNum" sz="quarter" idx="5"/>
          </p:nvPr>
        </p:nvSpPr>
        <p:spPr/>
        <p:txBody>
          <a:bodyPr/>
          <a:lstStyle/>
          <a:p>
            <a:pPr defTabSz="3619908" fontAlgn="base">
              <a:spcBef>
                <a:spcPct val="0"/>
              </a:spcBef>
              <a:spcAft>
                <a:spcPct val="0"/>
              </a:spcAft>
              <a:defRPr/>
            </a:pPr>
            <a:fld id="{3AF42B02-11F3-4BD2-B2E3-53F42D06C240}" type="slidenum">
              <a:rPr lang="en-US" altLang="en-US" sz="4900">
                <a:solidFill>
                  <a:prstClr val="black"/>
                </a:solidFill>
                <a:latin typeface="Arial" panose="020B0604020202020204" pitchFamily="34" charset="0"/>
              </a:rPr>
              <a:pPr defTabSz="3619908" fontAlgn="base">
                <a:spcBef>
                  <a:spcPct val="0"/>
                </a:spcBef>
                <a:spcAft>
                  <a:spcPct val="0"/>
                </a:spcAft>
                <a:defRPr/>
              </a:pPr>
              <a:t>11</a:t>
            </a:fld>
            <a:endParaRPr lang="en-US" altLang="en-US" sz="4900">
              <a:solidFill>
                <a:prstClr val="black"/>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3619908" fontAlgn="base">
              <a:spcBef>
                <a:spcPct val="0"/>
              </a:spcBef>
              <a:spcAft>
                <a:spcPct val="0"/>
              </a:spcAft>
              <a:defRPr/>
            </a:pPr>
            <a:r>
              <a:rPr lang="en-US" altLang="en-US" sz="4900">
                <a:solidFill>
                  <a:prstClr val="black"/>
                </a:solidFill>
                <a:latin typeface="Arial" panose="020B0604020202020204" pitchFamily="34" charset="0"/>
              </a:rPr>
              <a:t>5/11/2025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3619908" fontAlgn="base">
              <a:spcBef>
                <a:spcPct val="0"/>
              </a:spcBef>
              <a:spcAft>
                <a:spcPct val="0"/>
              </a:spcAft>
              <a:defRPr/>
            </a:pPr>
            <a:r>
              <a:rPr lang="en-US" altLang="en-US" sz="4900">
                <a:solidFill>
                  <a:prstClr val="black"/>
                </a:solidFill>
                <a:latin typeface="Arial" panose="020B0604020202020204" pitchFamily="34" charset="0"/>
              </a:rPr>
              <a:t>Richard Lidh</a:t>
            </a:r>
          </a:p>
        </p:txBody>
      </p:sp>
    </p:spTree>
    <p:extLst>
      <p:ext uri="{BB962C8B-B14F-4D97-AF65-F5344CB8AC3E}">
        <p14:creationId xmlns:p14="http://schemas.microsoft.com/office/powerpoint/2010/main" val="362249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10:9-10</a:t>
            </a:r>
            <a:r>
              <a:rPr lang="en-US" b="0" dirty="0"/>
              <a:t> – “9 because, if you confess with your mouth that Jesus is Lord and believe in your heart that God raised him from the dead, you will be saved. 10 For with the heart one believes and is justified, and </a:t>
            </a:r>
            <a:r>
              <a:rPr lang="en-US" b="1" dirty="0"/>
              <a:t>with the mouth one confesses and is saved</a:t>
            </a:r>
            <a:r>
              <a:rPr lang="en-US" b="0" dirty="0"/>
              <a:t>.”</a:t>
            </a:r>
          </a:p>
          <a:p>
            <a:endParaRPr lang="en-US" b="0" dirty="0"/>
          </a:p>
          <a:p>
            <a:r>
              <a:rPr lang="en-US" b="1" dirty="0"/>
              <a:t>Acts 2:38</a:t>
            </a:r>
            <a:r>
              <a:rPr lang="en-US" dirty="0"/>
              <a:t> – “And Peter said to them, ‘</a:t>
            </a:r>
            <a:r>
              <a:rPr lang="en-US" b="1" dirty="0"/>
              <a:t>Repent and be baptized every one of you</a:t>
            </a:r>
            <a:r>
              <a:rPr lang="en-US" dirty="0"/>
              <a:t> in the name of Jesus Christ for the forgiveness of your sins, and you will receive the gift of the Holy Spirit.’”</a:t>
            </a:r>
          </a:p>
          <a:p>
            <a:endParaRPr lang="en-US" dirty="0"/>
          </a:p>
          <a:p>
            <a:pPr defTabSz="3343812">
              <a:defRPr/>
            </a:pPr>
            <a:r>
              <a:rPr lang="en-US" b="1" dirty="0"/>
              <a:t>Hebrews 3:12-14</a:t>
            </a:r>
            <a:r>
              <a:rPr lang="en-US" b="0" dirty="0"/>
              <a:t> – “12 Take care, brothers, lest there be in any of you an evil, unbelieving heart, leading you to fall away from the living God. 13 But exhort one another every day, as long as it is called "today," that none of you may be hardened by the deceitfulness of sin. 14 For we share in Christ, </a:t>
            </a:r>
            <a:r>
              <a:rPr lang="en-US" b="1" dirty="0"/>
              <a:t>if indeed we hold our original confidence firm to the end</a:t>
            </a:r>
            <a:r>
              <a:rPr lang="en-US" b="0" dirty="0"/>
              <a:t>.”</a:t>
            </a:r>
          </a:p>
        </p:txBody>
      </p:sp>
      <p:sp>
        <p:nvSpPr>
          <p:cNvPr id="4" name="Slide Number Placeholder 3"/>
          <p:cNvSpPr>
            <a:spLocks noGrp="1"/>
          </p:cNvSpPr>
          <p:nvPr>
            <p:ph type="sldNum" sz="quarter" idx="5"/>
          </p:nvPr>
        </p:nvSpPr>
        <p:spPr/>
        <p:txBody>
          <a:bodyPr/>
          <a:lstStyle/>
          <a:p>
            <a:pPr defTabSz="3619908" fontAlgn="base">
              <a:spcBef>
                <a:spcPct val="0"/>
              </a:spcBef>
              <a:spcAft>
                <a:spcPct val="0"/>
              </a:spcAft>
              <a:defRPr/>
            </a:pPr>
            <a:fld id="{3AF42B02-11F3-4BD2-B2E3-53F42D06C240}" type="slidenum">
              <a:rPr lang="en-US" altLang="en-US" sz="4900">
                <a:latin typeface="Arial" panose="020B0604020202020204" pitchFamily="34" charset="0"/>
              </a:rPr>
              <a:pPr defTabSz="3619908" fontAlgn="base">
                <a:spcBef>
                  <a:spcPct val="0"/>
                </a:spcBef>
                <a:spcAft>
                  <a:spcPct val="0"/>
                </a:spcAft>
                <a:defRPr/>
              </a:pPr>
              <a:t>12</a:t>
            </a:fld>
            <a:endParaRPr lang="en-US" altLang="en-US" sz="4900">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3619908" fontAlgn="base">
              <a:spcBef>
                <a:spcPct val="0"/>
              </a:spcBef>
              <a:spcAft>
                <a:spcPct val="0"/>
              </a:spcAft>
              <a:defRPr/>
            </a:pPr>
            <a:r>
              <a:rPr lang="en-US" altLang="en-US" sz="4900">
                <a:latin typeface="Arial" panose="020B0604020202020204" pitchFamily="34" charset="0"/>
              </a:rPr>
              <a:t>5/11/2025 am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3619908" fontAlgn="base">
              <a:spcBef>
                <a:spcPct val="0"/>
              </a:spcBef>
              <a:spcAft>
                <a:spcPct val="0"/>
              </a:spcAft>
              <a:defRPr/>
            </a:pPr>
            <a:r>
              <a:rPr lang="en-US" altLang="en-US" sz="4900">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924643"/>
            <a:ext cx="7100832" cy="5308382"/>
          </a:xfrm>
        </p:spPr>
        <p:txBody>
          <a:bodyPr/>
          <a:lstStyle/>
          <a:p>
            <a:r>
              <a:rPr lang="en-US" b="1" dirty="0">
                <a:latin typeface="Arial" panose="020B0604020202020204" pitchFamily="34" charset="0"/>
                <a:cs typeface="Arial" panose="020B0604020202020204" pitchFamily="34" charset="0"/>
              </a:rPr>
              <a:t>I Peter 4:1-6</a:t>
            </a:r>
            <a:r>
              <a:rPr lang="en-US" dirty="0">
                <a:latin typeface="Arial" panose="020B0604020202020204" pitchFamily="34" charset="0"/>
                <a:cs typeface="Arial" panose="020B0604020202020204" pitchFamily="34" charset="0"/>
              </a:rPr>
              <a:t> – “1 Since therefore Christ suffered in the flesh, </a:t>
            </a:r>
            <a:r>
              <a:rPr lang="en-US" b="1" dirty="0">
                <a:latin typeface="Arial" panose="020B0604020202020204" pitchFamily="34" charset="0"/>
                <a:cs typeface="Arial" panose="020B0604020202020204" pitchFamily="34" charset="0"/>
              </a:rPr>
              <a:t>arm yourselves with the same way of thinking, for whoever has suffered in the flesh has ceased from sin</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I Peter 3:13-14</a:t>
            </a:r>
            <a:r>
              <a:rPr lang="en-US" dirty="0">
                <a:latin typeface="Arial" panose="020B0604020202020204" pitchFamily="34" charset="0"/>
                <a:cs typeface="Arial" panose="020B0604020202020204" pitchFamily="34" charset="0"/>
              </a:rPr>
              <a:t> – “13 Now who is there to harm you if you are zealous for what is good? 14  But even if you should </a:t>
            </a:r>
            <a:r>
              <a:rPr lang="en-US" b="1" dirty="0">
                <a:latin typeface="Arial" panose="020B0604020202020204" pitchFamily="34" charset="0"/>
                <a:cs typeface="Arial" panose="020B0604020202020204" pitchFamily="34" charset="0"/>
              </a:rPr>
              <a:t>suffer for righteousness' sake</a:t>
            </a:r>
            <a:r>
              <a:rPr lang="en-US" dirty="0">
                <a:latin typeface="Arial" panose="020B0604020202020204" pitchFamily="34" charset="0"/>
                <a:cs typeface="Arial" panose="020B0604020202020204" pitchFamily="34" charset="0"/>
              </a:rPr>
              <a:t>, you will be blessed. Have no fear of them, nor be troubled”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2  so as to live for the rest of the time in the flesh no longer for human passions but </a:t>
            </a:r>
            <a:r>
              <a:rPr lang="en-US" b="1" dirty="0">
                <a:latin typeface="Arial" panose="020B0604020202020204" pitchFamily="34" charset="0"/>
                <a:cs typeface="Arial" panose="020B0604020202020204" pitchFamily="34" charset="0"/>
              </a:rPr>
              <a:t>for the will of God</a:t>
            </a:r>
            <a:r>
              <a:rPr lang="en-US" dirty="0">
                <a:latin typeface="Arial" panose="020B0604020202020204" pitchFamily="34" charset="0"/>
                <a:cs typeface="Arial" panose="020B0604020202020204" pitchFamily="34" charset="0"/>
              </a:rPr>
              <a:t>. 3 </a:t>
            </a:r>
            <a:r>
              <a:rPr lang="en-US" b="1" dirty="0">
                <a:latin typeface="Arial" panose="020B0604020202020204" pitchFamily="34" charset="0"/>
                <a:cs typeface="Arial" panose="020B0604020202020204" pitchFamily="34" charset="0"/>
              </a:rPr>
              <a:t>The time that is past suffices for doing what the Gentiles want to do</a:t>
            </a:r>
            <a:r>
              <a:rPr lang="en-US" dirty="0">
                <a:latin typeface="Arial" panose="020B0604020202020204" pitchFamily="34" charset="0"/>
                <a:cs typeface="Arial" panose="020B0604020202020204" pitchFamily="34" charset="0"/>
              </a:rPr>
              <a:t>, living in sensuality, passions, drunkenness, orgies, drinking parties, and lawless idolatry.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 John 2:17</a:t>
            </a:r>
            <a:r>
              <a:rPr lang="en-US" dirty="0">
                <a:latin typeface="Arial" panose="020B0604020202020204" pitchFamily="34" charset="0"/>
                <a:cs typeface="Arial" panose="020B0604020202020204" pitchFamily="34" charset="0"/>
              </a:rPr>
              <a:t> – “And </a:t>
            </a:r>
            <a:r>
              <a:rPr lang="en-US" b="1" dirty="0">
                <a:latin typeface="Arial" panose="020B0604020202020204" pitchFamily="34" charset="0"/>
                <a:cs typeface="Arial" panose="020B0604020202020204" pitchFamily="34" charset="0"/>
              </a:rPr>
              <a:t>the world is passing away</a:t>
            </a:r>
            <a:r>
              <a:rPr lang="en-US" dirty="0">
                <a:latin typeface="Arial" panose="020B0604020202020204" pitchFamily="34" charset="0"/>
                <a:cs typeface="Arial" panose="020B0604020202020204" pitchFamily="34" charset="0"/>
              </a:rPr>
              <a:t> along with its desires, but </a:t>
            </a:r>
            <a:r>
              <a:rPr lang="en-US" b="1" dirty="0">
                <a:latin typeface="Arial" panose="020B0604020202020204" pitchFamily="34" charset="0"/>
                <a:cs typeface="Arial" panose="020B0604020202020204" pitchFamily="34" charset="0"/>
              </a:rPr>
              <a:t>whoever does the will of God</a:t>
            </a:r>
            <a:r>
              <a:rPr lang="en-US" dirty="0">
                <a:latin typeface="Arial" panose="020B0604020202020204" pitchFamily="34" charset="0"/>
                <a:cs typeface="Arial" panose="020B0604020202020204" pitchFamily="34" charset="0"/>
              </a:rPr>
              <a:t> abides forever.”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4 With respect to this they are surprised when you do not join them in the same flood of debauchery, and they malign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Matthew 6:1-4</a:t>
            </a:r>
            <a:r>
              <a:rPr lang="en-US" dirty="0">
                <a:latin typeface="Arial" panose="020B0604020202020204" pitchFamily="34" charset="0"/>
                <a:cs typeface="Arial" panose="020B0604020202020204" pitchFamily="34" charset="0"/>
              </a:rPr>
              <a:t> – “Beware of practicing your righteousness before other people in order to be seen by them, for then you will have no reward from your Father who is in heaven. 2 Thus, when you give to the needy, sound no trumpet before you, as the hypocrites do in the synagogues and in the streets, that they may be praised by others. Truly, I say to you, they have received their reward.  3 But when you give to the needy, do not let your left hand know what your right hand is doing,  4 so that your giving may be in secret. And your Father who sees in secret will reward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5 but they will give account to him who is ready to judge the living and the dead. 6 For this is why the gospel was preached even to those who are dead, that though judged in the flesh the way people are, they might live in the spirit the way God does. 7  The end of all things is at hand; therefore be self-controlled and sober-minded for the sake of your prayers. 8 Above all, keep loving one another earnestly, since love covers a multitude of sins. 9  Show hospitality to one another without grumbling. 10  As each has received a gift, use it to serve one another,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 (ESV)</a:t>
            </a:r>
          </a:p>
        </p:txBody>
      </p:sp>
      <p:sp>
        <p:nvSpPr>
          <p:cNvPr id="4" name="Slide Number Placeholder 3"/>
          <p:cNvSpPr>
            <a:spLocks noGrp="1"/>
          </p:cNvSpPr>
          <p:nvPr>
            <p:ph type="sldNum" sz="quarter" idx="5"/>
          </p:nvPr>
        </p:nvSpPr>
        <p:spPr/>
        <p:txBody>
          <a:bodyPr/>
          <a:lstStyle/>
          <a:p>
            <a:fld id="{53D714EF-BD5D-4494-93EF-B8622EE3F9CC}" type="slidenum">
              <a:rPr lang="en-US" smtClean="0"/>
              <a:t>2</a:t>
            </a:fld>
            <a:endParaRPr lang="en-US"/>
          </a:p>
        </p:txBody>
      </p:sp>
      <p:sp>
        <p:nvSpPr>
          <p:cNvPr id="5" name="Date Placeholder 4">
            <a:extLst>
              <a:ext uri="{FF2B5EF4-FFF2-40B4-BE49-F238E27FC236}">
                <a16:creationId xmlns:a16="http://schemas.microsoft.com/office/drawing/2014/main" id="{59845277-76C3-C732-B334-94925A1C8D33}"/>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2F47F8A2-FF9F-5870-B243-ECD5269318CA}"/>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51223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17A16-DB67-1576-E0CE-00EB4E6D4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BB29D-EF6A-B1E9-FA9E-4796D361CE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5B0D9-05D0-B3C2-CD77-21E83E459405}"/>
              </a:ext>
            </a:extLst>
          </p:cNvPr>
          <p:cNvSpPr>
            <a:spLocks noGrp="1"/>
          </p:cNvSpPr>
          <p:nvPr>
            <p:ph type="body" idx="1"/>
          </p:nvPr>
        </p:nvSpPr>
        <p:spPr>
          <a:xfrm>
            <a:off x="0" y="4924643"/>
            <a:ext cx="7100832" cy="5308382"/>
          </a:xfrm>
        </p:spPr>
        <p:txBody>
          <a:bodyPr/>
          <a:lstStyle/>
          <a:p>
            <a:r>
              <a:rPr lang="en-US" b="1" dirty="0">
                <a:latin typeface="Arial" panose="020B0604020202020204" pitchFamily="34" charset="0"/>
                <a:cs typeface="Arial" panose="020B0604020202020204" pitchFamily="34" charset="0"/>
              </a:rPr>
              <a:t>I Peter 4:4-6</a:t>
            </a:r>
            <a:r>
              <a:rPr lang="en-US" dirty="0">
                <a:latin typeface="Arial" panose="020B0604020202020204" pitchFamily="34" charset="0"/>
                <a:cs typeface="Arial" panose="020B0604020202020204" pitchFamily="34" charset="0"/>
              </a:rPr>
              <a:t> – “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With respect to this they are surprised when you do not join them in the same flood of debauchery, and they malign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Matthew 6:1-4</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Beware of practicing your righteousness before other people</a:t>
            </a:r>
            <a:r>
              <a:rPr lang="en-US" dirty="0">
                <a:latin typeface="Arial" panose="020B0604020202020204" pitchFamily="34" charset="0"/>
                <a:cs typeface="Arial" panose="020B0604020202020204" pitchFamily="34" charset="0"/>
              </a:rPr>
              <a:t> in order to be seen by them, for then you will have no reward from your Father who is in heaven. 2 Thus, when you give to the needy, sound no trumpet before you, as the hypocrites do in the synagogues and in the streets, that they may be praised by others. Truly, I say to you, they have received their reward.  3 But when you give to the needy, do not let your left hand know what your right hand is doing,  4 so that your giving may be in secret. And </a:t>
            </a:r>
            <a:r>
              <a:rPr lang="en-US" b="1" dirty="0">
                <a:latin typeface="Arial" panose="020B0604020202020204" pitchFamily="34" charset="0"/>
                <a:cs typeface="Arial" panose="020B0604020202020204" pitchFamily="34" charset="0"/>
              </a:rPr>
              <a:t>your Father who sees in secret will reward you</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but they will give account to him who is ready to judge the living and the dead. </a:t>
            </a:r>
            <a:r>
              <a:rPr lang="en-US" b="1"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For this is why the gospel was preached even to those who are dead, that though judged in the flesh the way people are, they might live in the spirit the way God does.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Acts 10:42-43</a:t>
            </a:r>
            <a:r>
              <a:rPr lang="en-US" dirty="0">
                <a:latin typeface="Arial" panose="020B0604020202020204" pitchFamily="34" charset="0"/>
                <a:cs typeface="Arial" panose="020B0604020202020204" pitchFamily="34" charset="0"/>
              </a:rPr>
              <a:t> – “42 And he commanded us to preach to the people and to testify that </a:t>
            </a:r>
            <a:r>
              <a:rPr lang="en-US" b="1" dirty="0">
                <a:latin typeface="Arial" panose="020B0604020202020204" pitchFamily="34" charset="0"/>
                <a:cs typeface="Arial" panose="020B0604020202020204" pitchFamily="34" charset="0"/>
              </a:rPr>
              <a:t>he is the one appointed by God to be judge</a:t>
            </a:r>
            <a:r>
              <a:rPr lang="en-US" dirty="0">
                <a:latin typeface="Arial" panose="020B0604020202020204" pitchFamily="34" charset="0"/>
                <a:cs typeface="Arial" panose="020B0604020202020204" pitchFamily="34" charset="0"/>
              </a:rPr>
              <a:t> of the living and the dead. 43  To him all the prophets bear witness that everyone who believes in him receives forgiveness of sins through his name”</a:t>
            </a:r>
          </a:p>
        </p:txBody>
      </p:sp>
      <p:sp>
        <p:nvSpPr>
          <p:cNvPr id="4" name="Slide Number Placeholder 3">
            <a:extLst>
              <a:ext uri="{FF2B5EF4-FFF2-40B4-BE49-F238E27FC236}">
                <a16:creationId xmlns:a16="http://schemas.microsoft.com/office/drawing/2014/main" id="{CC3225C9-2F61-5FBE-780E-8F6A0E54ABEA}"/>
              </a:ext>
            </a:extLst>
          </p:cNvPr>
          <p:cNvSpPr>
            <a:spLocks noGrp="1"/>
          </p:cNvSpPr>
          <p:nvPr>
            <p:ph type="sldNum" sz="quarter" idx="5"/>
          </p:nvPr>
        </p:nvSpPr>
        <p:spPr/>
        <p:txBody>
          <a:bodyPr/>
          <a:lstStyle/>
          <a:p>
            <a:pPr defTabSz="936942"/>
            <a:fld id="{53D714EF-BD5D-4494-93EF-B8622EE3F9CC}" type="slidenum">
              <a:rPr lang="en-US"/>
              <a:pPr defTabSz="936942"/>
              <a:t>3</a:t>
            </a:fld>
            <a:endParaRPr lang="en-US"/>
          </a:p>
        </p:txBody>
      </p:sp>
      <p:sp>
        <p:nvSpPr>
          <p:cNvPr id="5" name="Date Placeholder 4">
            <a:extLst>
              <a:ext uri="{FF2B5EF4-FFF2-40B4-BE49-F238E27FC236}">
                <a16:creationId xmlns:a16="http://schemas.microsoft.com/office/drawing/2014/main" id="{EB191E1F-FA3F-2DF5-85B1-EBD662A227CE}"/>
              </a:ext>
            </a:extLst>
          </p:cNvPr>
          <p:cNvSpPr>
            <a:spLocks noGrp="1"/>
          </p:cNvSpPr>
          <p:nvPr>
            <p:ph type="dt" idx="1"/>
          </p:nvPr>
        </p:nvSpPr>
        <p:spPr/>
        <p:txBody>
          <a:bodyPr/>
          <a:lstStyle/>
          <a:p>
            <a:pPr defTabSz="936942"/>
            <a:r>
              <a:rPr lang="en-US"/>
              <a:t>5/11/2025 am</a:t>
            </a:r>
          </a:p>
        </p:txBody>
      </p:sp>
      <p:sp>
        <p:nvSpPr>
          <p:cNvPr id="6" name="Footer Placeholder 5">
            <a:extLst>
              <a:ext uri="{FF2B5EF4-FFF2-40B4-BE49-F238E27FC236}">
                <a16:creationId xmlns:a16="http://schemas.microsoft.com/office/drawing/2014/main" id="{414D14FE-1DE0-FF40-AA2D-F76CD01B4B61}"/>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408166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3EB81-A7AB-F8A1-8088-3AEC7209D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5506B-7658-BC57-7DCF-3E1FEE404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78043-AE72-44C3-1ADA-880D6B0B956B}"/>
              </a:ext>
            </a:extLst>
          </p:cNvPr>
          <p:cNvSpPr>
            <a:spLocks noGrp="1"/>
          </p:cNvSpPr>
          <p:nvPr>
            <p:ph type="body" idx="1"/>
          </p:nvPr>
        </p:nvSpPr>
        <p:spPr>
          <a:xfrm>
            <a:off x="0" y="4924643"/>
            <a:ext cx="7100832" cy="5308382"/>
          </a:xfrm>
        </p:spPr>
        <p:txBody>
          <a:bodyPr/>
          <a:lstStyle/>
          <a:p>
            <a:r>
              <a:rPr lang="en-US" b="1" dirty="0">
                <a:latin typeface="Arial" panose="020B0604020202020204" pitchFamily="34" charset="0"/>
                <a:cs typeface="Arial" panose="020B0604020202020204" pitchFamily="34" charset="0"/>
              </a:rPr>
              <a:t>I Peter 4:7</a:t>
            </a:r>
            <a:r>
              <a:rPr lang="en-US" b="0" dirty="0">
                <a:latin typeface="Arial" panose="020B0604020202020204" pitchFamily="34" charset="0"/>
                <a:cs typeface="Arial" panose="020B0604020202020204" pitchFamily="34" charset="0"/>
              </a:rPr>
              <a:t> – “7  The end of all things is at hand; therefore </a:t>
            </a:r>
            <a:r>
              <a:rPr lang="en-US" b="1" dirty="0">
                <a:latin typeface="Arial" panose="020B0604020202020204" pitchFamily="34" charset="0"/>
                <a:cs typeface="Arial" panose="020B0604020202020204" pitchFamily="34" charset="0"/>
              </a:rPr>
              <a:t>be self-controlled and sober-minded</a:t>
            </a:r>
            <a:r>
              <a:rPr lang="en-US" b="0" dirty="0">
                <a:latin typeface="Arial" panose="020B0604020202020204" pitchFamily="34" charset="0"/>
                <a:cs typeface="Arial" panose="020B0604020202020204" pitchFamily="34" charset="0"/>
              </a:rPr>
              <a:t> for the sake of your prayers.”</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Luke 8:26-35</a:t>
            </a:r>
            <a:r>
              <a:rPr lang="en-US" b="0" dirty="0">
                <a:latin typeface="Arial" panose="020B0604020202020204" pitchFamily="34" charset="0"/>
                <a:cs typeface="Arial" panose="020B0604020202020204" pitchFamily="34" charset="0"/>
              </a:rPr>
              <a:t> – “26  Then they sailed to the country of the Gerasenes, which is opposite Galilee. 27 When Jesus had stepped out on land, there met him a man from the city who had demons. For a long time he had worn no clothes, and he had not lived in a house but among the tombs. 28 When he saw Jesus, he cried out and fell down before him and said with a loud voice, ‘What have you to do with me, Jesus, Son of the Most High God? I beg you, do not torment me.’ 29 For he had commanded the unclean spirit to come out of the man. (For many a time it had seized him. He was kept under guard and bound with chains and shackles, but he would break the bonds and be driven by the demon into the desert.) 30 Jesus then asked him, ‘What is your name?’ And he said, ‘Legion,’ for many demons had entered him. 31 And they begged him not to command them to depart into the abyss. 32 Now a large herd of pigs was feeding there on the hillside, and they begged him to let them enter these. So he gave them permission. 33 Then the demons came out of the man and entered the pigs, and the herd rushed down the steep bank into the lake and were drowned. 34 When the herdsmen saw what had happened, they fled and told it in the city and in the country. 35 Then people went out to see what had happened, and they came to Jesus and found the man from whom the demons had gone, sitting at the feet of Jesus, clothed and </a:t>
            </a:r>
            <a:r>
              <a:rPr lang="en-US" b="1" dirty="0">
                <a:latin typeface="Arial" panose="020B0604020202020204" pitchFamily="34" charset="0"/>
                <a:cs typeface="Arial" panose="020B0604020202020204" pitchFamily="34" charset="0"/>
              </a:rPr>
              <a:t>in his right mind</a:t>
            </a:r>
            <a:r>
              <a:rPr lang="en-US" b="0" dirty="0">
                <a:latin typeface="Arial" panose="020B0604020202020204" pitchFamily="34" charset="0"/>
                <a:cs typeface="Arial" panose="020B0604020202020204" pitchFamily="34" charset="0"/>
              </a:rPr>
              <a:t>, and they were afraid.”</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12:1-3</a:t>
            </a:r>
            <a:r>
              <a:rPr lang="en-US" dirty="0">
                <a:latin typeface="Arial" panose="020B0604020202020204" pitchFamily="34" charset="0"/>
                <a:cs typeface="Arial" panose="020B0604020202020204" pitchFamily="34" charset="0"/>
              </a:rPr>
              <a:t> – “1 I appeal to you therefore, brothers, by the mercies of God, to present your bodies as a living sacrifice, holy and acceptable to God, which is your spiritual worship.  2  Do not be conformed to this world, but be transformed by </a:t>
            </a:r>
            <a:r>
              <a:rPr lang="en-US" b="1" dirty="0">
                <a:latin typeface="Arial" panose="020B0604020202020204" pitchFamily="34" charset="0"/>
                <a:cs typeface="Arial" panose="020B0604020202020204" pitchFamily="34" charset="0"/>
              </a:rPr>
              <a:t>the renewal of your mind</a:t>
            </a:r>
            <a:r>
              <a:rPr lang="en-US" dirty="0">
                <a:latin typeface="Arial" panose="020B0604020202020204" pitchFamily="34" charset="0"/>
                <a:cs typeface="Arial" panose="020B0604020202020204" pitchFamily="34" charset="0"/>
              </a:rPr>
              <a:t>, that by testing you may discern what is the will of God, what is good and acceptable and perfect. 3 For by the grace given to me I say to everyone among you not to think of himself more highly than he ought to think, but to </a:t>
            </a:r>
            <a:r>
              <a:rPr lang="en-US" b="1" dirty="0">
                <a:latin typeface="Arial" panose="020B0604020202020204" pitchFamily="34" charset="0"/>
                <a:cs typeface="Arial" panose="020B0604020202020204" pitchFamily="34" charset="0"/>
              </a:rPr>
              <a:t>think with sober judgment</a:t>
            </a:r>
            <a:r>
              <a:rPr lang="en-US" dirty="0">
                <a:latin typeface="Arial" panose="020B0604020202020204" pitchFamily="34" charset="0"/>
                <a:cs typeface="Arial" panose="020B0604020202020204" pitchFamily="34" charset="0"/>
              </a:rPr>
              <a:t>, each according to the measure of faith that God has assigned.”</a:t>
            </a:r>
          </a:p>
        </p:txBody>
      </p:sp>
      <p:sp>
        <p:nvSpPr>
          <p:cNvPr id="4" name="Slide Number Placeholder 3">
            <a:extLst>
              <a:ext uri="{FF2B5EF4-FFF2-40B4-BE49-F238E27FC236}">
                <a16:creationId xmlns:a16="http://schemas.microsoft.com/office/drawing/2014/main" id="{7B2569B5-A78B-40DA-6235-53AE049A9934}"/>
              </a:ext>
            </a:extLst>
          </p:cNvPr>
          <p:cNvSpPr>
            <a:spLocks noGrp="1"/>
          </p:cNvSpPr>
          <p:nvPr>
            <p:ph type="sldNum" sz="quarter" idx="5"/>
          </p:nvPr>
        </p:nvSpPr>
        <p:spPr/>
        <p:txBody>
          <a:bodyPr/>
          <a:lstStyle/>
          <a:p>
            <a:fld id="{53D714EF-BD5D-4494-93EF-B8622EE3F9CC}" type="slidenum">
              <a:rPr lang="en-US" smtClean="0"/>
              <a:t>4</a:t>
            </a:fld>
            <a:endParaRPr lang="en-US"/>
          </a:p>
        </p:txBody>
      </p:sp>
      <p:sp>
        <p:nvSpPr>
          <p:cNvPr id="5" name="Date Placeholder 4">
            <a:extLst>
              <a:ext uri="{FF2B5EF4-FFF2-40B4-BE49-F238E27FC236}">
                <a16:creationId xmlns:a16="http://schemas.microsoft.com/office/drawing/2014/main" id="{11E780E7-55C1-01C6-95AB-CAEBCBA52CF4}"/>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26CFF1BD-0871-B2E4-DB90-810E431D4A5F}"/>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94892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96FB9-50E1-331E-02F4-8AF54715A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55658-B713-F700-A392-AA5C58148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3034B-BFB4-2392-CC87-F9667E0B0220}"/>
              </a:ext>
            </a:extLst>
          </p:cNvPr>
          <p:cNvSpPr>
            <a:spLocks noGrp="1"/>
          </p:cNvSpPr>
          <p:nvPr>
            <p:ph type="body" idx="1"/>
          </p:nvPr>
        </p:nvSpPr>
        <p:spPr>
          <a:xfrm>
            <a:off x="0" y="4924643"/>
            <a:ext cx="7100832" cy="5308382"/>
          </a:xfrm>
        </p:spPr>
        <p:txBody>
          <a:bodyPr/>
          <a:lstStyle/>
          <a:p>
            <a:r>
              <a:rPr lang="en-US" b="1" dirty="0">
                <a:latin typeface="Arial" panose="020B0604020202020204" pitchFamily="34" charset="0"/>
                <a:cs typeface="Arial" panose="020B0604020202020204" pitchFamily="34" charset="0"/>
              </a:rPr>
              <a:t>I Peter 4:7</a:t>
            </a:r>
            <a:r>
              <a:rPr lang="en-US" dirty="0">
                <a:latin typeface="Arial" panose="020B0604020202020204" pitchFamily="34" charset="0"/>
                <a:cs typeface="Arial" panose="020B0604020202020204" pitchFamily="34" charset="0"/>
              </a:rPr>
              <a:t> – “The end of all things is at hand; therefore be </a:t>
            </a:r>
            <a:r>
              <a:rPr lang="en-US" b="1" dirty="0">
                <a:latin typeface="Arial" panose="020B0604020202020204" pitchFamily="34" charset="0"/>
                <a:cs typeface="Arial" panose="020B0604020202020204" pitchFamily="34" charset="0"/>
              </a:rPr>
              <a:t>self-controlled and sober-minded</a:t>
            </a:r>
            <a:r>
              <a:rPr lang="en-US" dirty="0">
                <a:latin typeface="Arial" panose="020B0604020202020204" pitchFamily="34" charset="0"/>
                <a:cs typeface="Arial" panose="020B0604020202020204" pitchFamily="34" charset="0"/>
              </a:rPr>
              <a:t> for the sake of your prayers.”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Philippians 4:4-8</a:t>
            </a:r>
            <a:r>
              <a:rPr lang="en-US" dirty="0">
                <a:latin typeface="Arial" panose="020B0604020202020204" pitchFamily="34" charset="0"/>
                <a:cs typeface="Arial" panose="020B0604020202020204" pitchFamily="34" charset="0"/>
              </a:rPr>
              <a:t> – “4 Rejoice in the Lord always; again I will say, Rejoice. 5 Let your reasonableness be known to everyone. The Lord is at hand; 6  do not be anxious about anything, but in everything </a:t>
            </a:r>
            <a:r>
              <a:rPr lang="en-US" b="1" dirty="0">
                <a:latin typeface="Arial" panose="020B0604020202020204" pitchFamily="34" charset="0"/>
                <a:cs typeface="Arial" panose="020B0604020202020204" pitchFamily="34" charset="0"/>
              </a:rPr>
              <a:t>by prayer and supplication</a:t>
            </a:r>
            <a:r>
              <a:rPr lang="en-US" dirty="0">
                <a:latin typeface="Arial" panose="020B0604020202020204" pitchFamily="34" charset="0"/>
                <a:cs typeface="Arial" panose="020B0604020202020204" pitchFamily="34" charset="0"/>
              </a:rPr>
              <a:t> with thanksgiving let your requests be made known to God. 7 And the peace of God, which surpasses all understanding, will guard your hearts and your minds in Christ Jesus. 8 Finally, brothers, whatever is true, whatever is honorable, whatever is just, whatever is pure, whatever is lovely, whatever is commendable, if there is any excellence, if there is anything worthy of praise, think about these things.”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Philippians 1:27-29</a:t>
            </a:r>
            <a:r>
              <a:rPr lang="en-US" dirty="0">
                <a:latin typeface="Arial" panose="020B0604020202020204" pitchFamily="34" charset="0"/>
                <a:cs typeface="Arial" panose="020B0604020202020204" pitchFamily="34" charset="0"/>
              </a:rPr>
              <a:t> – “27 Only let your manner of life be worthy of the gospel of Christ, so that whether I come and see you or am absent, I may hear of you that you are standing firm in one spirit, with one mind striving side by side for the faith of the gospel, 28 and </a:t>
            </a:r>
            <a:r>
              <a:rPr lang="en-US" b="1" dirty="0">
                <a:latin typeface="Arial" panose="020B0604020202020204" pitchFamily="34" charset="0"/>
                <a:cs typeface="Arial" panose="020B0604020202020204" pitchFamily="34" charset="0"/>
              </a:rPr>
              <a:t>not frightened in anything</a:t>
            </a:r>
            <a:r>
              <a:rPr lang="en-US" dirty="0">
                <a:latin typeface="Arial" panose="020B0604020202020204" pitchFamily="34" charset="0"/>
                <a:cs typeface="Arial" panose="020B0604020202020204" pitchFamily="34" charset="0"/>
              </a:rPr>
              <a:t> by your opponents. This is a clear sign to them of </a:t>
            </a:r>
            <a:r>
              <a:rPr lang="en-US" b="1" dirty="0">
                <a:latin typeface="Arial" panose="020B0604020202020204" pitchFamily="34" charset="0"/>
                <a:cs typeface="Arial" panose="020B0604020202020204" pitchFamily="34" charset="0"/>
              </a:rPr>
              <a:t>their destruction</a:t>
            </a:r>
            <a:r>
              <a:rPr lang="en-US" dirty="0">
                <a:latin typeface="Arial" panose="020B0604020202020204" pitchFamily="34" charset="0"/>
                <a:cs typeface="Arial" panose="020B0604020202020204" pitchFamily="34" charset="0"/>
              </a:rPr>
              <a:t>, but of </a:t>
            </a:r>
            <a:r>
              <a:rPr lang="en-US" b="1" dirty="0">
                <a:latin typeface="Arial" panose="020B0604020202020204" pitchFamily="34" charset="0"/>
                <a:cs typeface="Arial" panose="020B0604020202020204" pitchFamily="34" charset="0"/>
              </a:rPr>
              <a:t>your salvation</a:t>
            </a:r>
            <a:r>
              <a:rPr lang="en-US" dirty="0">
                <a:latin typeface="Arial" panose="020B0604020202020204" pitchFamily="34" charset="0"/>
                <a:cs typeface="Arial" panose="020B0604020202020204" pitchFamily="34" charset="0"/>
              </a:rPr>
              <a:t>, and that from God. 29 For it has been granted to you that for the sake of Christ you should not only believe in him but also suffer for his sake”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10:1-4</a:t>
            </a:r>
            <a:r>
              <a:rPr lang="en-US" dirty="0">
                <a:latin typeface="Arial" panose="020B0604020202020204" pitchFamily="34" charset="0"/>
                <a:cs typeface="Arial" panose="020B0604020202020204" pitchFamily="34" charset="0"/>
              </a:rPr>
              <a:t> – “1 Brothers, my heart's desire and prayer to God for them is that they may be saved. 2 I bear them witness that </a:t>
            </a:r>
            <a:r>
              <a:rPr lang="en-US" b="1" dirty="0">
                <a:latin typeface="Arial" panose="020B0604020202020204" pitchFamily="34" charset="0"/>
                <a:cs typeface="Arial" panose="020B0604020202020204" pitchFamily="34" charset="0"/>
              </a:rPr>
              <a:t>they have a zeal for God, but not according to knowledge</a:t>
            </a:r>
            <a:r>
              <a:rPr lang="en-US" dirty="0">
                <a:latin typeface="Arial" panose="020B0604020202020204" pitchFamily="34" charset="0"/>
                <a:cs typeface="Arial" panose="020B0604020202020204" pitchFamily="34" charset="0"/>
              </a:rPr>
              <a:t>. 3 For, being ignorant of the righteousness that comes from God, and seeking to establish their own, they did not submit to God's righteousness. 4 For Christ is the end of the law for righteousness to everyone who believes.”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Ephesians 4:26</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Be angry and do not sin</a:t>
            </a:r>
            <a:r>
              <a:rPr lang="en-US" dirty="0">
                <a:latin typeface="Arial" panose="020B0604020202020204" pitchFamily="34" charset="0"/>
                <a:cs typeface="Arial" panose="020B0604020202020204" pitchFamily="34" charset="0"/>
              </a:rPr>
              <a:t>; do not let the sun go down on your anger”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10:28</a:t>
            </a:r>
            <a:r>
              <a:rPr lang="en-US" dirty="0">
                <a:latin typeface="Arial" panose="020B0604020202020204" pitchFamily="34" charset="0"/>
                <a:cs typeface="Arial" panose="020B0604020202020204" pitchFamily="34" charset="0"/>
              </a:rPr>
              <a:t> – “And </a:t>
            </a:r>
            <a:r>
              <a:rPr lang="en-US" b="1" dirty="0">
                <a:latin typeface="Arial" panose="020B0604020202020204" pitchFamily="34" charset="0"/>
                <a:cs typeface="Arial" panose="020B0604020202020204" pitchFamily="34" charset="0"/>
              </a:rPr>
              <a:t>do not fear those</a:t>
            </a:r>
            <a:r>
              <a:rPr lang="en-US" dirty="0">
                <a:latin typeface="Arial" panose="020B0604020202020204" pitchFamily="34" charset="0"/>
                <a:cs typeface="Arial" panose="020B0604020202020204" pitchFamily="34" charset="0"/>
              </a:rPr>
              <a:t> who kill the body but cannot kill the soul. Rather fear him who can destroy both soul and body in hell.”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13:6</a:t>
            </a:r>
            <a:r>
              <a:rPr lang="en-US" dirty="0">
                <a:latin typeface="Arial" panose="020B0604020202020204" pitchFamily="34" charset="0"/>
                <a:cs typeface="Arial" panose="020B0604020202020204" pitchFamily="34" charset="0"/>
              </a:rPr>
              <a:t> – “6 So we can confidently say, ‘</a:t>
            </a:r>
            <a:r>
              <a:rPr lang="en-US" b="1" dirty="0">
                <a:latin typeface="Arial" panose="020B0604020202020204" pitchFamily="34" charset="0"/>
                <a:cs typeface="Arial" panose="020B0604020202020204" pitchFamily="34" charset="0"/>
              </a:rPr>
              <a:t>The Lord is my helper</a:t>
            </a:r>
            <a:r>
              <a:rPr lang="en-US" dirty="0">
                <a:latin typeface="Arial" panose="020B0604020202020204" pitchFamily="34" charset="0"/>
                <a:cs typeface="Arial" panose="020B0604020202020204" pitchFamily="34" charset="0"/>
              </a:rPr>
              <a:t>;  I will not fear; what can man do to me?’"</a:t>
            </a:r>
          </a:p>
        </p:txBody>
      </p:sp>
      <p:sp>
        <p:nvSpPr>
          <p:cNvPr id="4" name="Slide Number Placeholder 3">
            <a:extLst>
              <a:ext uri="{FF2B5EF4-FFF2-40B4-BE49-F238E27FC236}">
                <a16:creationId xmlns:a16="http://schemas.microsoft.com/office/drawing/2014/main" id="{A866C21E-20B0-EE11-1D26-7087FBA93E90}"/>
              </a:ext>
            </a:extLst>
          </p:cNvPr>
          <p:cNvSpPr>
            <a:spLocks noGrp="1"/>
          </p:cNvSpPr>
          <p:nvPr>
            <p:ph type="sldNum" sz="quarter" idx="5"/>
          </p:nvPr>
        </p:nvSpPr>
        <p:spPr/>
        <p:txBody>
          <a:bodyPr/>
          <a:lstStyle/>
          <a:p>
            <a:fld id="{53D714EF-BD5D-4494-93EF-B8622EE3F9CC}" type="slidenum">
              <a:rPr lang="en-US" smtClean="0"/>
              <a:t>5</a:t>
            </a:fld>
            <a:endParaRPr lang="en-US"/>
          </a:p>
        </p:txBody>
      </p:sp>
      <p:sp>
        <p:nvSpPr>
          <p:cNvPr id="5" name="Date Placeholder 4">
            <a:extLst>
              <a:ext uri="{FF2B5EF4-FFF2-40B4-BE49-F238E27FC236}">
                <a16:creationId xmlns:a16="http://schemas.microsoft.com/office/drawing/2014/main" id="{5B488BD2-D454-4E35-BAF3-CDC89BCEBE29}"/>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73B0D789-234C-83A5-077B-2804D8565DBD}"/>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758002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F2BEA-8F5D-2C0A-CD52-D705E7CD6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D059F-B532-EE10-30D5-B930268E0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06108-F0DA-7AF2-2752-45FDA4CA5911}"/>
              </a:ext>
            </a:extLst>
          </p:cNvPr>
          <p:cNvSpPr>
            <a:spLocks noGrp="1"/>
          </p:cNvSpPr>
          <p:nvPr>
            <p:ph type="body" idx="1"/>
          </p:nvPr>
        </p:nvSpPr>
        <p:spPr>
          <a:xfrm>
            <a:off x="0" y="4924643"/>
            <a:ext cx="7100832" cy="5308382"/>
          </a:xfrm>
        </p:spPr>
        <p:txBody>
          <a:bodyPr/>
          <a:lstStyle/>
          <a:p>
            <a:pPr defTabSz="936942"/>
            <a:r>
              <a:rPr lang="en-US" b="1" dirty="0">
                <a:latin typeface="Arial" panose="020B0604020202020204" pitchFamily="34" charset="0"/>
                <a:cs typeface="Arial" panose="020B0604020202020204" pitchFamily="34" charset="0"/>
              </a:rPr>
              <a:t>I Peter 4:7</a:t>
            </a:r>
            <a:r>
              <a:rPr lang="en-US" dirty="0">
                <a:latin typeface="Arial" panose="020B0604020202020204" pitchFamily="34" charset="0"/>
                <a:cs typeface="Arial" panose="020B0604020202020204" pitchFamily="34" charset="0"/>
              </a:rPr>
              <a:t> – “The end of all things is at hand; therefore be </a:t>
            </a:r>
            <a:r>
              <a:rPr lang="en-US" b="1" dirty="0">
                <a:latin typeface="Arial" panose="020B0604020202020204" pitchFamily="34" charset="0"/>
                <a:cs typeface="Arial" panose="020B0604020202020204" pitchFamily="34" charset="0"/>
              </a:rPr>
              <a:t>self-controlled and sober-minded</a:t>
            </a:r>
            <a:r>
              <a:rPr lang="en-US" dirty="0">
                <a:latin typeface="Arial" panose="020B0604020202020204" pitchFamily="34" charset="0"/>
                <a:cs typeface="Arial" panose="020B0604020202020204" pitchFamily="34" charset="0"/>
              </a:rPr>
              <a:t> for the sake of your prayers.”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Numbers 20:10-11</a:t>
            </a:r>
            <a:r>
              <a:rPr lang="en-US" dirty="0">
                <a:latin typeface="Arial" panose="020B0604020202020204" pitchFamily="34" charset="0"/>
                <a:cs typeface="Arial" panose="020B0604020202020204" pitchFamily="34" charset="0"/>
              </a:rPr>
              <a:t> – “10 Then Moses and Aaron gathered the assembly together before the rock, and he said to them, ‘Hear now, you rebels: </a:t>
            </a:r>
            <a:r>
              <a:rPr lang="en-US" b="1" dirty="0">
                <a:latin typeface="Arial" panose="020B0604020202020204" pitchFamily="34" charset="0"/>
                <a:cs typeface="Arial" panose="020B0604020202020204" pitchFamily="34" charset="0"/>
              </a:rPr>
              <a:t>shall we bring water for you</a:t>
            </a:r>
            <a:r>
              <a:rPr lang="en-US" dirty="0">
                <a:latin typeface="Arial" panose="020B0604020202020204" pitchFamily="34" charset="0"/>
                <a:cs typeface="Arial" panose="020B0604020202020204" pitchFamily="34" charset="0"/>
              </a:rPr>
              <a:t> out of this rock?’ 11 And Moses lifted up his hand and </a:t>
            </a:r>
            <a:r>
              <a:rPr lang="en-US" b="1" dirty="0">
                <a:latin typeface="Arial" panose="020B0604020202020204" pitchFamily="34" charset="0"/>
                <a:cs typeface="Arial" panose="020B0604020202020204" pitchFamily="34" charset="0"/>
              </a:rPr>
              <a:t>struck the rock</a:t>
            </a:r>
            <a:r>
              <a:rPr lang="en-US" dirty="0">
                <a:latin typeface="Arial" panose="020B0604020202020204" pitchFamily="34" charset="0"/>
                <a:cs typeface="Arial" panose="020B0604020202020204" pitchFamily="34" charset="0"/>
              </a:rPr>
              <a:t> with his staff twice, and water came out abundantly, and the congregation drank, and their livestock.”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18:10-11</a:t>
            </a:r>
            <a:r>
              <a:rPr lang="en-US" dirty="0">
                <a:latin typeface="Arial" panose="020B0604020202020204" pitchFamily="34" charset="0"/>
                <a:cs typeface="Arial" panose="020B0604020202020204" pitchFamily="34" charset="0"/>
              </a:rPr>
              <a:t> – “10 Then Simon Peter, having a sword, drew it and struck the high priest's servant and cut off his right ear. (The servant's name was Malchus.) 11 So Jesus said to Peter, ‘Put your sword into its sheath; </a:t>
            </a:r>
            <a:r>
              <a:rPr lang="en-US" b="1" dirty="0">
                <a:latin typeface="Arial" panose="020B0604020202020204" pitchFamily="34" charset="0"/>
                <a:cs typeface="Arial" panose="020B0604020202020204" pitchFamily="34" charset="0"/>
              </a:rPr>
              <a:t>shall I not drink the cup that the Father has given me?</a:t>
            </a:r>
            <a:r>
              <a:rPr lang="en-US"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C36263F8-2028-9085-E528-AF80AAB9BCF5}"/>
              </a:ext>
            </a:extLst>
          </p:cNvPr>
          <p:cNvSpPr>
            <a:spLocks noGrp="1"/>
          </p:cNvSpPr>
          <p:nvPr>
            <p:ph type="sldNum" sz="quarter" idx="5"/>
          </p:nvPr>
        </p:nvSpPr>
        <p:spPr/>
        <p:txBody>
          <a:bodyPr/>
          <a:lstStyle/>
          <a:p>
            <a:pPr defTabSz="936942"/>
            <a:fld id="{53D714EF-BD5D-4494-93EF-B8622EE3F9CC}" type="slidenum">
              <a:rPr lang="en-US"/>
              <a:pPr defTabSz="936942"/>
              <a:t>6</a:t>
            </a:fld>
            <a:endParaRPr lang="en-US"/>
          </a:p>
        </p:txBody>
      </p:sp>
      <p:sp>
        <p:nvSpPr>
          <p:cNvPr id="5" name="Date Placeholder 4">
            <a:extLst>
              <a:ext uri="{FF2B5EF4-FFF2-40B4-BE49-F238E27FC236}">
                <a16:creationId xmlns:a16="http://schemas.microsoft.com/office/drawing/2014/main" id="{B6E7BFC6-9A7E-747D-3E9D-9A6D1E2FCA15}"/>
              </a:ext>
            </a:extLst>
          </p:cNvPr>
          <p:cNvSpPr>
            <a:spLocks noGrp="1"/>
          </p:cNvSpPr>
          <p:nvPr>
            <p:ph type="dt" idx="1"/>
          </p:nvPr>
        </p:nvSpPr>
        <p:spPr/>
        <p:txBody>
          <a:bodyPr/>
          <a:lstStyle/>
          <a:p>
            <a:pPr defTabSz="936942"/>
            <a:r>
              <a:rPr lang="en-US"/>
              <a:t>5/11/2025 am</a:t>
            </a:r>
          </a:p>
        </p:txBody>
      </p:sp>
      <p:sp>
        <p:nvSpPr>
          <p:cNvPr id="6" name="Footer Placeholder 5">
            <a:extLst>
              <a:ext uri="{FF2B5EF4-FFF2-40B4-BE49-F238E27FC236}">
                <a16:creationId xmlns:a16="http://schemas.microsoft.com/office/drawing/2014/main" id="{DF8904D8-D123-9A9B-2BDF-C7FE6244BE45}"/>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59353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F005-496C-50C2-FFCC-9C10D89B1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B4600-BF7B-37B2-C70D-7EA7AA629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4233A-B3E3-486C-6D6B-408F401A7059}"/>
              </a:ext>
            </a:extLst>
          </p:cNvPr>
          <p:cNvSpPr>
            <a:spLocks noGrp="1"/>
          </p:cNvSpPr>
          <p:nvPr>
            <p:ph type="body" idx="1"/>
          </p:nvPr>
        </p:nvSpPr>
        <p:spPr>
          <a:xfrm>
            <a:off x="0" y="4924643"/>
            <a:ext cx="7100832" cy="4029255"/>
          </a:xfrm>
        </p:spPr>
        <p:txBody>
          <a:bodyPr/>
          <a:lstStyle/>
          <a:p>
            <a:pPr algn="l"/>
            <a:r>
              <a:rPr lang="en-US" sz="1900" b="1" dirty="0">
                <a:solidFill>
                  <a:srgbClr val="333333"/>
                </a:solidFill>
                <a:latin typeface="Times New Roman" panose="02020603050405020304" pitchFamily="18" charset="0"/>
              </a:rPr>
              <a:t>I Peter 4:8</a:t>
            </a:r>
            <a:r>
              <a:rPr lang="en-US" sz="1900" dirty="0">
                <a:solidFill>
                  <a:srgbClr val="333333"/>
                </a:solidFill>
                <a:latin typeface="Times New Roman" panose="02020603050405020304" pitchFamily="18" charset="0"/>
              </a:rPr>
              <a:t> – “Above all, </a:t>
            </a:r>
            <a:r>
              <a:rPr lang="en-US" sz="1900" b="1" dirty="0">
                <a:solidFill>
                  <a:srgbClr val="333333"/>
                </a:solidFill>
                <a:latin typeface="Times New Roman" panose="02020603050405020304" pitchFamily="18" charset="0"/>
              </a:rPr>
              <a:t>keep loving one another</a:t>
            </a:r>
            <a:r>
              <a:rPr lang="en-US" sz="1900" dirty="0">
                <a:solidFill>
                  <a:srgbClr val="333333"/>
                </a:solidFill>
                <a:latin typeface="Times New Roman" panose="02020603050405020304" pitchFamily="18" charset="0"/>
              </a:rPr>
              <a:t> earnestly, since love </a:t>
            </a:r>
            <a:r>
              <a:rPr lang="en-US" sz="1900" b="1" dirty="0">
                <a:solidFill>
                  <a:srgbClr val="333333"/>
                </a:solidFill>
                <a:latin typeface="Times New Roman" panose="02020603050405020304" pitchFamily="18" charset="0"/>
              </a:rPr>
              <a:t>covers a multitude of sins</a:t>
            </a:r>
            <a:r>
              <a:rPr lang="en-US" sz="1900" dirty="0">
                <a:solidFill>
                  <a:srgbClr val="333333"/>
                </a:solidFill>
                <a:latin typeface="Times New Roman" panose="02020603050405020304" pitchFamily="18" charset="0"/>
              </a:rPr>
              <a:t>.”</a:t>
            </a:r>
          </a:p>
          <a:p>
            <a:pPr algn="l"/>
            <a:endParaRPr lang="en-US" sz="1900" dirty="0">
              <a:solidFill>
                <a:srgbClr val="333333"/>
              </a:solidFill>
              <a:latin typeface="Times New Roman" panose="02020603050405020304" pitchFamily="18" charset="0"/>
            </a:endParaRPr>
          </a:p>
          <a:p>
            <a:pPr algn="l"/>
            <a:r>
              <a:rPr lang="en-US" sz="1900" b="1" dirty="0">
                <a:solidFill>
                  <a:srgbClr val="333333"/>
                </a:solidFill>
                <a:latin typeface="Times New Roman" panose="02020603050405020304" pitchFamily="18" charset="0"/>
              </a:rPr>
              <a:t>Proverbs 17:9</a:t>
            </a:r>
            <a:r>
              <a:rPr lang="en-US" sz="1900" dirty="0">
                <a:solidFill>
                  <a:srgbClr val="333333"/>
                </a:solidFill>
                <a:latin typeface="Times New Roman" panose="02020603050405020304" pitchFamily="18" charset="0"/>
              </a:rPr>
              <a:t> – “Whoever covers an offense </a:t>
            </a:r>
            <a:r>
              <a:rPr lang="en-US" sz="1900" b="1" dirty="0">
                <a:solidFill>
                  <a:srgbClr val="333333"/>
                </a:solidFill>
                <a:latin typeface="Times New Roman" panose="02020603050405020304" pitchFamily="18" charset="0"/>
              </a:rPr>
              <a:t>seeks love</a:t>
            </a:r>
            <a:r>
              <a:rPr lang="en-US" sz="1900" dirty="0">
                <a:solidFill>
                  <a:srgbClr val="333333"/>
                </a:solidFill>
                <a:latin typeface="Times New Roman" panose="02020603050405020304" pitchFamily="18" charset="0"/>
              </a:rPr>
              <a:t>, but he who repeats a matter </a:t>
            </a:r>
            <a:r>
              <a:rPr lang="en-US" sz="1900" b="1" dirty="0">
                <a:solidFill>
                  <a:srgbClr val="333333"/>
                </a:solidFill>
                <a:latin typeface="Times New Roman" panose="02020603050405020304" pitchFamily="18" charset="0"/>
              </a:rPr>
              <a:t>separates close friends</a:t>
            </a:r>
            <a:r>
              <a:rPr lang="en-US" sz="1900" dirty="0">
                <a:solidFill>
                  <a:srgbClr val="333333"/>
                </a:solidFill>
                <a:latin typeface="Times New Roman" panose="02020603050405020304" pitchFamily="18" charset="0"/>
              </a:rPr>
              <a:t>.”</a:t>
            </a:r>
          </a:p>
          <a:p>
            <a:pPr algn="l"/>
            <a:endParaRPr lang="en-US" sz="1900" dirty="0">
              <a:solidFill>
                <a:srgbClr val="333333"/>
              </a:solidFill>
              <a:latin typeface="Times New Roman" panose="02020603050405020304" pitchFamily="18" charset="0"/>
            </a:endParaRPr>
          </a:p>
          <a:p>
            <a:pPr algn="l"/>
            <a:r>
              <a:rPr lang="en-US" sz="1900" b="1" dirty="0">
                <a:solidFill>
                  <a:srgbClr val="333333"/>
                </a:solidFill>
                <a:latin typeface="Times New Roman" panose="02020603050405020304" pitchFamily="18" charset="0"/>
              </a:rPr>
              <a:t>James 5:19-20</a:t>
            </a:r>
            <a:r>
              <a:rPr lang="en-US" sz="1900" dirty="0">
                <a:solidFill>
                  <a:srgbClr val="333333"/>
                </a:solidFill>
                <a:latin typeface="Times New Roman" panose="02020603050405020304" pitchFamily="18" charset="0"/>
              </a:rPr>
              <a:t> – “19 My brothers, if anyone among you wanders from the truth and someone brings him back, 20 let him know that whoever brings back a sinner from his wandering </a:t>
            </a:r>
            <a:r>
              <a:rPr lang="en-US" sz="1900" b="1" dirty="0">
                <a:solidFill>
                  <a:srgbClr val="333333"/>
                </a:solidFill>
                <a:latin typeface="Times New Roman" panose="02020603050405020304" pitchFamily="18" charset="0"/>
              </a:rPr>
              <a:t>will save his soul from death</a:t>
            </a:r>
            <a:r>
              <a:rPr lang="en-US" sz="1900" dirty="0">
                <a:solidFill>
                  <a:srgbClr val="333333"/>
                </a:solidFill>
                <a:latin typeface="Times New Roman" panose="02020603050405020304" pitchFamily="18" charset="0"/>
              </a:rPr>
              <a:t> and will cover a multitude of sins.”</a:t>
            </a:r>
          </a:p>
          <a:p>
            <a:pPr algn="l"/>
            <a:endParaRPr lang="en-US" sz="1900" dirty="0">
              <a:solidFill>
                <a:srgbClr val="333333"/>
              </a:solidFill>
              <a:latin typeface="Times New Roman" panose="02020603050405020304" pitchFamily="18" charset="0"/>
            </a:endParaRPr>
          </a:p>
          <a:p>
            <a:pPr algn="l"/>
            <a:r>
              <a:rPr lang="en-US" sz="1900" b="1" dirty="0">
                <a:solidFill>
                  <a:srgbClr val="333333"/>
                </a:solidFill>
                <a:latin typeface="Times New Roman" panose="02020603050405020304" pitchFamily="18" charset="0"/>
              </a:rPr>
              <a:t>I John 5:1-3</a:t>
            </a:r>
            <a:r>
              <a:rPr lang="en-US" sz="1900" dirty="0">
                <a:solidFill>
                  <a:srgbClr val="333333"/>
                </a:solidFill>
                <a:latin typeface="Times New Roman" panose="02020603050405020304" pitchFamily="18" charset="0"/>
              </a:rPr>
              <a:t> – “1 Everyone who believes that Jesus is the Christ has been born of God, and everyone who loves the Father loves whoever has been born of him. 2  By this we know that we love the children of God, when we love God and obey his commandments. 3 For this is the love of God, that we keep his commandments. And </a:t>
            </a:r>
            <a:r>
              <a:rPr lang="en-US" sz="1900" b="1" dirty="0">
                <a:solidFill>
                  <a:srgbClr val="333333"/>
                </a:solidFill>
                <a:latin typeface="Times New Roman" panose="02020603050405020304" pitchFamily="18" charset="0"/>
              </a:rPr>
              <a:t>his commandments are not burdensome</a:t>
            </a:r>
            <a:r>
              <a:rPr lang="en-US" sz="1900" dirty="0">
                <a:solidFill>
                  <a:srgbClr val="333333"/>
                </a:solidFill>
                <a:latin typeface="Times New Roman" panose="02020603050405020304" pitchFamily="18" charset="0"/>
              </a:rPr>
              <a:t>.”</a:t>
            </a:r>
          </a:p>
          <a:p>
            <a:pPr algn="l"/>
            <a:endParaRPr lang="en-US" sz="1900" dirty="0">
              <a:solidFill>
                <a:srgbClr val="333333"/>
              </a:solidFill>
              <a:latin typeface="Times New Roman" panose="02020603050405020304" pitchFamily="18" charset="0"/>
            </a:endParaRPr>
          </a:p>
          <a:p>
            <a:pPr algn="l"/>
            <a:r>
              <a:rPr lang="en-US" sz="1900" b="1" dirty="0">
                <a:solidFill>
                  <a:srgbClr val="333333"/>
                </a:solidFill>
                <a:latin typeface="Times New Roman" panose="02020603050405020304" pitchFamily="18" charset="0"/>
              </a:rPr>
              <a:t>Colossians 2:1-2</a:t>
            </a:r>
            <a:r>
              <a:rPr lang="en-US" sz="1900" dirty="0">
                <a:solidFill>
                  <a:srgbClr val="333333"/>
                </a:solidFill>
                <a:latin typeface="Times New Roman" panose="02020603050405020304" pitchFamily="18" charset="0"/>
              </a:rPr>
              <a:t> – “1 For I want you to know how great a struggle I have for you and for those at Laodicea and for all who have not seen me face to face, 2 that their hearts may be encouraged, </a:t>
            </a:r>
            <a:r>
              <a:rPr lang="en-US" sz="1900" b="1" dirty="0">
                <a:solidFill>
                  <a:srgbClr val="333333"/>
                </a:solidFill>
                <a:latin typeface="Times New Roman" panose="02020603050405020304" pitchFamily="18" charset="0"/>
              </a:rPr>
              <a:t>being knit together in love</a:t>
            </a:r>
            <a:r>
              <a:rPr lang="en-US" sz="1900" dirty="0">
                <a:solidFill>
                  <a:srgbClr val="333333"/>
                </a:solidFill>
                <a:latin typeface="Times New Roman" panose="02020603050405020304" pitchFamily="18" charset="0"/>
              </a:rPr>
              <a:t>, to reach all the riches of full assurance of understanding and the knowledge of God's mystery, which is Christ”</a:t>
            </a:r>
          </a:p>
          <a:p>
            <a:pPr algn="l"/>
            <a:endParaRPr lang="en-US" sz="1900" dirty="0">
              <a:solidFill>
                <a:srgbClr val="333333"/>
              </a:solidFill>
              <a:latin typeface="Times New Roman" panose="02020603050405020304" pitchFamily="18" charset="0"/>
            </a:endParaRPr>
          </a:p>
          <a:p>
            <a:pPr algn="l"/>
            <a:r>
              <a:rPr lang="en-US" sz="1900" b="1" dirty="0">
                <a:solidFill>
                  <a:srgbClr val="333333"/>
                </a:solidFill>
                <a:latin typeface="Times New Roman" panose="02020603050405020304" pitchFamily="18" charset="0"/>
              </a:rPr>
              <a:t>Colossians 3:12-14</a:t>
            </a:r>
            <a:r>
              <a:rPr lang="en-US" sz="1900" dirty="0">
                <a:solidFill>
                  <a:srgbClr val="333333"/>
                </a:solidFill>
                <a:latin typeface="Times New Roman" panose="02020603050405020304" pitchFamily="18" charset="0"/>
              </a:rPr>
              <a:t> – “12 Put on then, as God's chosen ones, holy and beloved, compassion, kindness, humility, meekness, and patience, 13  bearing with one another and, if one has a complaint against another, forgiving each other; as the Lord has forgiven you, so you also must forgive. 14 And </a:t>
            </a:r>
            <a:r>
              <a:rPr lang="en-US" sz="1900" b="1" dirty="0">
                <a:solidFill>
                  <a:srgbClr val="333333"/>
                </a:solidFill>
                <a:latin typeface="Times New Roman" panose="02020603050405020304" pitchFamily="18" charset="0"/>
              </a:rPr>
              <a:t>above all these put on love</a:t>
            </a:r>
            <a:r>
              <a:rPr lang="en-US" sz="1900" dirty="0">
                <a:solidFill>
                  <a:srgbClr val="333333"/>
                </a:solidFill>
                <a:latin typeface="Times New Roman" panose="02020603050405020304" pitchFamily="18" charset="0"/>
              </a:rPr>
              <a:t>, which binds everything together in perfect harmony.”</a:t>
            </a:r>
          </a:p>
        </p:txBody>
      </p:sp>
      <p:sp>
        <p:nvSpPr>
          <p:cNvPr id="4" name="Slide Number Placeholder 3">
            <a:extLst>
              <a:ext uri="{FF2B5EF4-FFF2-40B4-BE49-F238E27FC236}">
                <a16:creationId xmlns:a16="http://schemas.microsoft.com/office/drawing/2014/main" id="{B1B215A3-0263-77FF-FAF6-929086F53C98}"/>
              </a:ext>
            </a:extLst>
          </p:cNvPr>
          <p:cNvSpPr>
            <a:spLocks noGrp="1"/>
          </p:cNvSpPr>
          <p:nvPr>
            <p:ph type="sldNum" sz="quarter" idx="5"/>
          </p:nvPr>
        </p:nvSpPr>
        <p:spPr/>
        <p:txBody>
          <a:bodyPr/>
          <a:lstStyle/>
          <a:p>
            <a:fld id="{53D714EF-BD5D-4494-93EF-B8622EE3F9CC}" type="slidenum">
              <a:rPr lang="en-US" smtClean="0"/>
              <a:t>7</a:t>
            </a:fld>
            <a:endParaRPr lang="en-US"/>
          </a:p>
        </p:txBody>
      </p:sp>
      <p:sp>
        <p:nvSpPr>
          <p:cNvPr id="5" name="Date Placeholder 4">
            <a:extLst>
              <a:ext uri="{FF2B5EF4-FFF2-40B4-BE49-F238E27FC236}">
                <a16:creationId xmlns:a16="http://schemas.microsoft.com/office/drawing/2014/main" id="{59468FF1-848E-F179-035A-837D298CA377}"/>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C9644A55-E862-66A8-3C3A-3CBA91348C27}"/>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200146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DEE3-7340-DE71-9426-34974513B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1CD8B-5998-8C13-C3BD-E201E6655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D2D73-952C-90E9-F122-756768D0CA5E}"/>
              </a:ext>
            </a:extLst>
          </p:cNvPr>
          <p:cNvSpPr>
            <a:spLocks noGrp="1"/>
          </p:cNvSpPr>
          <p:nvPr>
            <p:ph type="body" idx="1"/>
          </p:nvPr>
        </p:nvSpPr>
        <p:spPr>
          <a:xfrm>
            <a:off x="1" y="4924643"/>
            <a:ext cx="7102475" cy="5308382"/>
          </a:xfrm>
        </p:spPr>
        <p:txBody>
          <a:bodyPr/>
          <a:lstStyle/>
          <a:p>
            <a:pPr algn="l"/>
            <a:r>
              <a:rPr lang="en-US" sz="1400" b="1" dirty="0">
                <a:latin typeface="Arial" panose="020B0604020202020204" pitchFamily="34" charset="0"/>
                <a:cs typeface="Arial" panose="020B0604020202020204" pitchFamily="34" charset="0"/>
              </a:rPr>
              <a:t>I Peter 4:9-10</a:t>
            </a:r>
            <a:r>
              <a:rPr lang="en-US" sz="1400" dirty="0">
                <a:latin typeface="Arial" panose="020B0604020202020204" pitchFamily="34" charset="0"/>
                <a:cs typeface="Arial" panose="020B0604020202020204" pitchFamily="34" charset="0"/>
              </a:rPr>
              <a:t> – “9  </a:t>
            </a:r>
            <a:r>
              <a:rPr lang="en-US" sz="1400" b="1" dirty="0">
                <a:latin typeface="Arial" panose="020B0604020202020204" pitchFamily="34" charset="0"/>
                <a:cs typeface="Arial" panose="020B0604020202020204" pitchFamily="34" charset="0"/>
              </a:rPr>
              <a:t>Show hospitality to one another without grumbling</a:t>
            </a:r>
            <a:r>
              <a:rPr lang="en-US" sz="1400" dirty="0">
                <a:latin typeface="Arial" panose="020B0604020202020204" pitchFamily="34" charset="0"/>
                <a:cs typeface="Arial" panose="020B0604020202020204" pitchFamily="34" charset="0"/>
              </a:rPr>
              <a:t>. 10  As each has received a gift, use it to serve one another, as good stewards of God's varied grace”</a:t>
            </a:r>
          </a:p>
          <a:p>
            <a:pPr algn="l"/>
            <a:r>
              <a:rPr lang="en-US" sz="1400" dirty="0">
                <a:latin typeface="Arial" panose="020B0604020202020204" pitchFamily="34" charset="0"/>
                <a:cs typeface="Arial" panose="020B0604020202020204" pitchFamily="34" charset="0"/>
              </a:rPr>
              <a:t> </a:t>
            </a:r>
          </a:p>
          <a:p>
            <a:pPr algn="l"/>
            <a:r>
              <a:rPr lang="en-US" sz="1400" b="1" dirty="0">
                <a:latin typeface="Arial" panose="020B0604020202020204" pitchFamily="34" charset="0"/>
                <a:cs typeface="Arial" panose="020B0604020202020204" pitchFamily="34" charset="0"/>
              </a:rPr>
              <a:t>Romans 12:12-13</a:t>
            </a:r>
            <a:r>
              <a:rPr lang="en-US" sz="1400" dirty="0">
                <a:latin typeface="Arial" panose="020B0604020202020204" pitchFamily="34" charset="0"/>
                <a:cs typeface="Arial" panose="020B0604020202020204" pitchFamily="34" charset="0"/>
              </a:rPr>
              <a:t> – “12 Rejoice in hope, be patient in tribulation, be constant in prayer. 13 Contribute to the needs of the saints and </a:t>
            </a:r>
            <a:r>
              <a:rPr lang="en-US" sz="1400" b="1" dirty="0">
                <a:latin typeface="Arial" panose="020B0604020202020204" pitchFamily="34" charset="0"/>
                <a:cs typeface="Arial" panose="020B0604020202020204" pitchFamily="34" charset="0"/>
              </a:rPr>
              <a:t>seek to show hospitality</a:t>
            </a:r>
            <a:r>
              <a:rPr lang="en-US" sz="1400" dirty="0">
                <a:latin typeface="Arial" panose="020B0604020202020204" pitchFamily="34" charset="0"/>
                <a:cs typeface="Arial" panose="020B0604020202020204" pitchFamily="34" charset="0"/>
              </a:rPr>
              <a:t>.”</a:t>
            </a:r>
          </a:p>
          <a:p>
            <a:pPr algn="l"/>
            <a:endParaRPr lang="en-US" sz="1400" dirty="0">
              <a:latin typeface="Arial" panose="020B0604020202020204" pitchFamily="34" charset="0"/>
              <a:cs typeface="Arial" panose="020B0604020202020204" pitchFamily="34" charset="0"/>
            </a:endParaRPr>
          </a:p>
          <a:p>
            <a:pPr algn="l"/>
            <a:r>
              <a:rPr lang="en-US" sz="1400" b="1" dirty="0">
                <a:latin typeface="Arial" panose="020B0604020202020204" pitchFamily="34" charset="0"/>
                <a:cs typeface="Arial" panose="020B0604020202020204" pitchFamily="34" charset="0"/>
              </a:rPr>
              <a:t>Hebrews 13:2</a:t>
            </a:r>
            <a:r>
              <a:rPr lang="en-US" sz="1400" dirty="0">
                <a:latin typeface="Arial" panose="020B0604020202020204" pitchFamily="34" charset="0"/>
                <a:cs typeface="Arial" panose="020B0604020202020204" pitchFamily="34" charset="0"/>
              </a:rPr>
              <a:t> – “Do not neglect to show hospitality to strangers, for thereby some have </a:t>
            </a:r>
            <a:r>
              <a:rPr lang="en-US" sz="1400" b="1" dirty="0">
                <a:latin typeface="Arial" panose="020B0604020202020204" pitchFamily="34" charset="0"/>
                <a:cs typeface="Arial" panose="020B0604020202020204" pitchFamily="34" charset="0"/>
              </a:rPr>
              <a:t>entertained angels unawares</a:t>
            </a:r>
            <a:r>
              <a:rPr lang="en-US" sz="14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0E2E9995-529A-E0DE-BF1C-A4380F8C88E4}"/>
              </a:ext>
            </a:extLst>
          </p:cNvPr>
          <p:cNvSpPr>
            <a:spLocks noGrp="1"/>
          </p:cNvSpPr>
          <p:nvPr>
            <p:ph type="sldNum" sz="quarter" idx="5"/>
          </p:nvPr>
        </p:nvSpPr>
        <p:spPr/>
        <p:txBody>
          <a:bodyPr/>
          <a:lstStyle/>
          <a:p>
            <a:fld id="{53D714EF-BD5D-4494-93EF-B8622EE3F9CC}" type="slidenum">
              <a:rPr lang="en-US" smtClean="0"/>
              <a:t>8</a:t>
            </a:fld>
            <a:endParaRPr lang="en-US"/>
          </a:p>
        </p:txBody>
      </p:sp>
      <p:sp>
        <p:nvSpPr>
          <p:cNvPr id="5" name="Date Placeholder 4">
            <a:extLst>
              <a:ext uri="{FF2B5EF4-FFF2-40B4-BE49-F238E27FC236}">
                <a16:creationId xmlns:a16="http://schemas.microsoft.com/office/drawing/2014/main" id="{66D29078-0C76-502A-020C-8E86E86E2FC2}"/>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E840EABC-6708-4C5D-4EA9-D490E90BC1DB}"/>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357679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2B87-4BA0-84C5-26A3-C17E93444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D279F-E7E9-4FB7-A032-67A3F52A4331}"/>
              </a:ext>
            </a:extLst>
          </p:cNvPr>
          <p:cNvSpPr>
            <a:spLocks noGrp="1" noRot="1" noChangeAspect="1"/>
          </p:cNvSpPr>
          <p:nvPr>
            <p:ph type="sldImg"/>
          </p:nvPr>
        </p:nvSpPr>
        <p:spPr>
          <a:xfrm>
            <a:off x="1428750" y="257175"/>
            <a:ext cx="4240213" cy="3181350"/>
          </a:xfrm>
        </p:spPr>
      </p:sp>
      <p:sp>
        <p:nvSpPr>
          <p:cNvPr id="3" name="Notes Placeholder 2">
            <a:extLst>
              <a:ext uri="{FF2B5EF4-FFF2-40B4-BE49-F238E27FC236}">
                <a16:creationId xmlns:a16="http://schemas.microsoft.com/office/drawing/2014/main" id="{C5F8E31F-5444-729B-3691-5CC1DE5C5750}"/>
              </a:ext>
            </a:extLst>
          </p:cNvPr>
          <p:cNvSpPr>
            <a:spLocks noGrp="1"/>
          </p:cNvSpPr>
          <p:nvPr>
            <p:ph type="body" idx="1"/>
          </p:nvPr>
        </p:nvSpPr>
        <p:spPr>
          <a:xfrm>
            <a:off x="0" y="3437659"/>
            <a:ext cx="7100832" cy="6795367"/>
          </a:xfrm>
        </p:spPr>
        <p:txBody>
          <a:bodyPr/>
          <a:lstStyle/>
          <a:p>
            <a:r>
              <a:rPr lang="en-US" sz="1400" b="1" dirty="0">
                <a:solidFill>
                  <a:srgbClr val="333333"/>
                </a:solidFill>
                <a:latin typeface="Arial" panose="020B0604020202020204" pitchFamily="34" charset="0"/>
                <a:cs typeface="Arial" panose="020B0604020202020204" pitchFamily="34" charset="0"/>
              </a:rPr>
              <a:t>I Peter 4:11</a:t>
            </a:r>
            <a:r>
              <a:rPr lang="en-US" sz="1400" dirty="0">
                <a:solidFill>
                  <a:srgbClr val="333333"/>
                </a:solidFill>
                <a:latin typeface="Arial" panose="020B0604020202020204" pitchFamily="34" charset="0"/>
                <a:cs typeface="Arial" panose="020B0604020202020204" pitchFamily="34" charset="0"/>
              </a:rPr>
              <a:t> – “whoever speaks, </a:t>
            </a:r>
            <a:r>
              <a:rPr lang="en-US" sz="1400" b="1" dirty="0">
                <a:solidFill>
                  <a:srgbClr val="333333"/>
                </a:solidFill>
                <a:latin typeface="Arial" panose="020B0604020202020204" pitchFamily="34" charset="0"/>
                <a:cs typeface="Arial" panose="020B0604020202020204" pitchFamily="34" charset="0"/>
              </a:rPr>
              <a:t>as one who speaks oracles of God</a:t>
            </a:r>
            <a:r>
              <a:rPr lang="en-US" sz="1400" dirty="0">
                <a:solidFill>
                  <a:srgbClr val="333333"/>
                </a:solidFill>
                <a:latin typeface="Arial" panose="020B0604020202020204" pitchFamily="34" charset="0"/>
                <a:cs typeface="Arial" panose="020B0604020202020204" pitchFamily="34" charset="0"/>
              </a:rPr>
              <a:t>; whoever serves, as one who serves by the strength that God supplies – in order that in everything God may be glorified through Jesus Christ. To him belong glory and dominion forever and ever. Amen.”</a:t>
            </a:r>
          </a:p>
          <a:p>
            <a:endParaRPr lang="en-US" sz="1400" dirty="0">
              <a:solidFill>
                <a:srgbClr val="333333"/>
              </a:solidFill>
              <a:latin typeface="Arial" panose="020B0604020202020204" pitchFamily="34" charset="0"/>
              <a:cs typeface="Arial" panose="020B0604020202020204" pitchFamily="34" charset="0"/>
            </a:endParaRPr>
          </a:p>
          <a:p>
            <a:r>
              <a:rPr lang="en-US" sz="1400" b="1" dirty="0">
                <a:solidFill>
                  <a:srgbClr val="333333"/>
                </a:solidFill>
                <a:latin typeface="Arial" panose="020B0604020202020204" pitchFamily="34" charset="0"/>
                <a:cs typeface="Arial" panose="020B0604020202020204" pitchFamily="34" charset="0"/>
              </a:rPr>
              <a:t>Deuteronomy 29:29</a:t>
            </a:r>
            <a:r>
              <a:rPr lang="en-US" sz="1400" dirty="0">
                <a:solidFill>
                  <a:srgbClr val="333333"/>
                </a:solidFill>
                <a:latin typeface="Arial" panose="020B0604020202020204" pitchFamily="34" charset="0"/>
                <a:cs typeface="Arial" panose="020B0604020202020204" pitchFamily="34" charset="0"/>
              </a:rPr>
              <a:t> – “The secret things belong to the Lord our God, but </a:t>
            </a:r>
            <a:r>
              <a:rPr lang="en-US" sz="1400" b="1" dirty="0">
                <a:solidFill>
                  <a:srgbClr val="333333"/>
                </a:solidFill>
                <a:latin typeface="Arial" panose="020B0604020202020204" pitchFamily="34" charset="0"/>
                <a:cs typeface="Arial" panose="020B0604020202020204" pitchFamily="34" charset="0"/>
              </a:rPr>
              <a:t>the things that are revealed belong to us</a:t>
            </a:r>
            <a:r>
              <a:rPr lang="en-US" sz="1400" dirty="0">
                <a:solidFill>
                  <a:srgbClr val="333333"/>
                </a:solidFill>
                <a:latin typeface="Arial" panose="020B0604020202020204" pitchFamily="34" charset="0"/>
                <a:cs typeface="Arial" panose="020B0604020202020204" pitchFamily="34" charset="0"/>
              </a:rPr>
              <a:t> and to our children forever, that we may do all the words of this law.”</a:t>
            </a:r>
          </a:p>
          <a:p>
            <a:endParaRPr lang="en-US" sz="1400" dirty="0">
              <a:solidFill>
                <a:srgbClr val="333333"/>
              </a:solidFill>
              <a:latin typeface="Arial" panose="020B0604020202020204" pitchFamily="34" charset="0"/>
              <a:cs typeface="Arial" panose="020B0604020202020204" pitchFamily="34" charset="0"/>
            </a:endParaRPr>
          </a:p>
          <a:p>
            <a:r>
              <a:rPr lang="en-US" sz="1400" b="1" dirty="0">
                <a:solidFill>
                  <a:srgbClr val="333333"/>
                </a:solidFill>
                <a:latin typeface="Arial" panose="020B0604020202020204" pitchFamily="34" charset="0"/>
                <a:cs typeface="Arial" panose="020B0604020202020204" pitchFamily="34" charset="0"/>
              </a:rPr>
              <a:t>Colossians 3:16-17</a:t>
            </a:r>
            <a:r>
              <a:rPr lang="en-US" sz="1400" dirty="0">
                <a:solidFill>
                  <a:srgbClr val="333333"/>
                </a:solidFill>
                <a:latin typeface="Arial" panose="020B0604020202020204" pitchFamily="34" charset="0"/>
                <a:cs typeface="Arial" panose="020B0604020202020204" pitchFamily="34" charset="0"/>
              </a:rPr>
              <a:t> – “16 Let the word of Christ dwell in you richly, teaching and admonishing one another in all wisdom, singing psalms and hymns and spiritual songs, with thankfulness in your hearts to God. 17 And whatever you do, in word or deed, do everything </a:t>
            </a:r>
            <a:r>
              <a:rPr lang="en-US" sz="1400" b="1" dirty="0">
                <a:solidFill>
                  <a:srgbClr val="333333"/>
                </a:solidFill>
                <a:latin typeface="Arial" panose="020B0604020202020204" pitchFamily="34" charset="0"/>
                <a:cs typeface="Arial" panose="020B0604020202020204" pitchFamily="34" charset="0"/>
              </a:rPr>
              <a:t>in the name of the Lord</a:t>
            </a:r>
            <a:r>
              <a:rPr lang="en-US" sz="1400" dirty="0">
                <a:solidFill>
                  <a:srgbClr val="333333"/>
                </a:solidFill>
                <a:latin typeface="Arial" panose="020B0604020202020204" pitchFamily="34" charset="0"/>
                <a:cs typeface="Arial" panose="020B0604020202020204" pitchFamily="34" charset="0"/>
              </a:rPr>
              <a:t> Jesus, giving thanks to God the Father through him.”</a:t>
            </a:r>
          </a:p>
          <a:p>
            <a:endParaRPr lang="en-US" sz="1400" dirty="0">
              <a:solidFill>
                <a:srgbClr val="333333"/>
              </a:solidFill>
              <a:latin typeface="Arial" panose="020B0604020202020204" pitchFamily="34" charset="0"/>
              <a:cs typeface="Arial" panose="020B0604020202020204" pitchFamily="34" charset="0"/>
            </a:endParaRPr>
          </a:p>
          <a:p>
            <a:r>
              <a:rPr lang="en-US" sz="1400" b="1" dirty="0">
                <a:solidFill>
                  <a:srgbClr val="333333"/>
                </a:solidFill>
                <a:latin typeface="Arial" panose="020B0604020202020204" pitchFamily="34" charset="0"/>
                <a:cs typeface="Arial" panose="020B0604020202020204" pitchFamily="34" charset="0"/>
              </a:rPr>
              <a:t>II Timothy 3:15-17</a:t>
            </a:r>
            <a:r>
              <a:rPr lang="en-US" sz="1400" dirty="0">
                <a:solidFill>
                  <a:srgbClr val="333333"/>
                </a:solidFill>
                <a:latin typeface="Arial" panose="020B0604020202020204" pitchFamily="34" charset="0"/>
                <a:cs typeface="Arial" panose="020B0604020202020204" pitchFamily="34" charset="0"/>
              </a:rPr>
              <a:t> – “16 All Scripture is breathed out by God and profitable for teaching, for reproof, for correction, and for training in righteousness, 17 that the man of God may be competent, </a:t>
            </a:r>
            <a:r>
              <a:rPr lang="en-US" sz="1400" b="1" dirty="0">
                <a:solidFill>
                  <a:srgbClr val="333333"/>
                </a:solidFill>
                <a:latin typeface="Arial" panose="020B0604020202020204" pitchFamily="34" charset="0"/>
                <a:cs typeface="Arial" panose="020B0604020202020204" pitchFamily="34" charset="0"/>
              </a:rPr>
              <a:t>equipped for every good work</a:t>
            </a:r>
            <a:r>
              <a:rPr lang="en-US" sz="1400" dirty="0">
                <a:solidFill>
                  <a:srgbClr val="333333"/>
                </a:solidFill>
                <a:latin typeface="Arial" panose="020B0604020202020204" pitchFamily="34" charset="0"/>
                <a:cs typeface="Arial" panose="020B0604020202020204" pitchFamily="34" charset="0"/>
              </a:rPr>
              <a:t>.”</a:t>
            </a:r>
          </a:p>
          <a:p>
            <a:endParaRPr lang="en-US" sz="1400" dirty="0">
              <a:solidFill>
                <a:srgbClr val="333333"/>
              </a:solidFill>
              <a:latin typeface="Arial" panose="020B0604020202020204" pitchFamily="34" charset="0"/>
              <a:cs typeface="Arial" panose="020B0604020202020204" pitchFamily="34" charset="0"/>
            </a:endParaRPr>
          </a:p>
          <a:p>
            <a:r>
              <a:rPr lang="en-US" sz="1400" b="1" dirty="0">
                <a:solidFill>
                  <a:srgbClr val="333333"/>
                </a:solidFill>
                <a:latin typeface="Arial" panose="020B0604020202020204" pitchFamily="34" charset="0"/>
                <a:cs typeface="Arial" panose="020B0604020202020204" pitchFamily="34" charset="0"/>
              </a:rPr>
              <a:t>II Peter 1:3-4</a:t>
            </a:r>
            <a:r>
              <a:rPr lang="en-US" sz="1400" dirty="0">
                <a:solidFill>
                  <a:srgbClr val="333333"/>
                </a:solidFill>
                <a:latin typeface="Arial" panose="020B0604020202020204" pitchFamily="34" charset="0"/>
                <a:cs typeface="Arial" panose="020B0604020202020204" pitchFamily="34" charset="0"/>
              </a:rPr>
              <a:t> – “3 His divine power has granted to us </a:t>
            </a:r>
            <a:r>
              <a:rPr lang="en-US" sz="1400" b="1" dirty="0">
                <a:solidFill>
                  <a:srgbClr val="333333"/>
                </a:solidFill>
                <a:latin typeface="Arial" panose="020B0604020202020204" pitchFamily="34" charset="0"/>
                <a:cs typeface="Arial" panose="020B0604020202020204" pitchFamily="34" charset="0"/>
              </a:rPr>
              <a:t>all things that pertain to life and godliness</a:t>
            </a:r>
            <a:r>
              <a:rPr lang="en-US" sz="1400" dirty="0">
                <a:solidFill>
                  <a:srgbClr val="333333"/>
                </a:solidFill>
                <a:latin typeface="Arial" panose="020B0604020202020204" pitchFamily="34" charset="0"/>
                <a:cs typeface="Arial" panose="020B0604020202020204" pitchFamily="34" charset="0"/>
              </a:rPr>
              <a:t>, through the knowledge of him who called us to his own glory and excellence,  4 by which he has granted to us his precious and very great promises, so that through them you may become partakers of the divine nature, having escaped from the corruption that is in the world because of sinful desire.”</a:t>
            </a:r>
          </a:p>
          <a:p>
            <a:endParaRPr lang="en-US" sz="1400" dirty="0">
              <a:solidFill>
                <a:srgbClr val="333333"/>
              </a:solidFill>
              <a:latin typeface="Arial" panose="020B0604020202020204" pitchFamily="34" charset="0"/>
              <a:cs typeface="Arial" panose="020B0604020202020204" pitchFamily="34" charset="0"/>
            </a:endParaRPr>
          </a:p>
          <a:p>
            <a:r>
              <a:rPr lang="en-US" sz="1400" b="1" dirty="0">
                <a:solidFill>
                  <a:srgbClr val="333333"/>
                </a:solidFill>
                <a:latin typeface="Arial" panose="020B0604020202020204" pitchFamily="34" charset="0"/>
                <a:cs typeface="Arial" panose="020B0604020202020204" pitchFamily="34" charset="0"/>
              </a:rPr>
              <a:t>Jude 3</a:t>
            </a:r>
            <a:r>
              <a:rPr lang="en-US" sz="1400" dirty="0">
                <a:solidFill>
                  <a:srgbClr val="333333"/>
                </a:solidFill>
                <a:latin typeface="Arial" panose="020B0604020202020204" pitchFamily="34" charset="0"/>
                <a:cs typeface="Arial" panose="020B0604020202020204" pitchFamily="34" charset="0"/>
              </a:rPr>
              <a:t> – “Beloved, although I was very eager to write to you about our common salvation, I found it necessary to write appealing to you to </a:t>
            </a:r>
            <a:r>
              <a:rPr lang="en-US" sz="1400" b="1" dirty="0">
                <a:solidFill>
                  <a:srgbClr val="333333"/>
                </a:solidFill>
                <a:latin typeface="Arial" panose="020B0604020202020204" pitchFamily="34" charset="0"/>
                <a:cs typeface="Arial" panose="020B0604020202020204" pitchFamily="34" charset="0"/>
              </a:rPr>
              <a:t>contend for the faith</a:t>
            </a:r>
            <a:r>
              <a:rPr lang="en-US" sz="1400" dirty="0">
                <a:solidFill>
                  <a:srgbClr val="333333"/>
                </a:solidFill>
                <a:latin typeface="Arial" panose="020B0604020202020204" pitchFamily="34" charset="0"/>
                <a:cs typeface="Arial" panose="020B0604020202020204" pitchFamily="34" charset="0"/>
              </a:rPr>
              <a:t> that was once for all delivered to the saints.”</a:t>
            </a:r>
          </a:p>
        </p:txBody>
      </p:sp>
      <p:sp>
        <p:nvSpPr>
          <p:cNvPr id="4" name="Slide Number Placeholder 3">
            <a:extLst>
              <a:ext uri="{FF2B5EF4-FFF2-40B4-BE49-F238E27FC236}">
                <a16:creationId xmlns:a16="http://schemas.microsoft.com/office/drawing/2014/main" id="{01E3F900-701D-793A-0382-F471C5B09A0C}"/>
              </a:ext>
            </a:extLst>
          </p:cNvPr>
          <p:cNvSpPr>
            <a:spLocks noGrp="1"/>
          </p:cNvSpPr>
          <p:nvPr>
            <p:ph type="sldNum" sz="quarter" idx="5"/>
          </p:nvPr>
        </p:nvSpPr>
        <p:spPr/>
        <p:txBody>
          <a:bodyPr/>
          <a:lstStyle/>
          <a:p>
            <a:fld id="{53D714EF-BD5D-4494-93EF-B8622EE3F9CC}" type="slidenum">
              <a:rPr lang="en-US" smtClean="0"/>
              <a:t>9</a:t>
            </a:fld>
            <a:endParaRPr lang="en-US"/>
          </a:p>
        </p:txBody>
      </p:sp>
      <p:sp>
        <p:nvSpPr>
          <p:cNvPr id="5" name="Date Placeholder 4">
            <a:extLst>
              <a:ext uri="{FF2B5EF4-FFF2-40B4-BE49-F238E27FC236}">
                <a16:creationId xmlns:a16="http://schemas.microsoft.com/office/drawing/2014/main" id="{9FC0C349-5B4D-A9FF-EB05-CB5073A33C6C}"/>
              </a:ext>
            </a:extLst>
          </p:cNvPr>
          <p:cNvSpPr>
            <a:spLocks noGrp="1"/>
          </p:cNvSpPr>
          <p:nvPr>
            <p:ph type="dt" idx="1"/>
          </p:nvPr>
        </p:nvSpPr>
        <p:spPr/>
        <p:txBody>
          <a:bodyPr/>
          <a:lstStyle/>
          <a:p>
            <a:r>
              <a:rPr lang="en-US"/>
              <a:t>5/11/2025 am</a:t>
            </a:r>
          </a:p>
        </p:txBody>
      </p:sp>
      <p:sp>
        <p:nvSpPr>
          <p:cNvPr id="6" name="Footer Placeholder 5">
            <a:extLst>
              <a:ext uri="{FF2B5EF4-FFF2-40B4-BE49-F238E27FC236}">
                <a16:creationId xmlns:a16="http://schemas.microsoft.com/office/drawing/2014/main" id="{2E761878-7A0C-64D5-9E0D-E61E750A09BE}"/>
              </a:ext>
            </a:extLst>
          </p:cNvPr>
          <p:cNvSpPr>
            <a:spLocks noGrp="1"/>
          </p:cNvSpPr>
          <p:nvPr>
            <p:ph type="ftr" sz="quarter" idx="4"/>
          </p:nvPr>
        </p:nvSpPr>
        <p:spPr/>
        <p:txBody>
          <a:bodyPr/>
          <a:lstStyle/>
          <a:p>
            <a:r>
              <a:rPr lang="en-US"/>
              <a:t>Richard Lidh</a:t>
            </a:r>
          </a:p>
        </p:txBody>
      </p:sp>
    </p:spTree>
    <p:extLst>
      <p:ext uri="{BB962C8B-B14F-4D97-AF65-F5344CB8AC3E}">
        <p14:creationId xmlns:p14="http://schemas.microsoft.com/office/powerpoint/2010/main" val="1905927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2600133"/>
            <a:ext cx="4792200" cy="859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10" name="Google Shape;10;p2"/>
          <p:cNvSpPr txBox="1">
            <a:spLocks noGrp="1"/>
          </p:cNvSpPr>
          <p:nvPr>
            <p:ph type="subTitle" idx="1"/>
          </p:nvPr>
        </p:nvSpPr>
        <p:spPr>
          <a:xfrm>
            <a:off x="2044200" y="4939533"/>
            <a:ext cx="5055600" cy="6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31722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920751" y="2179233"/>
            <a:ext cx="5302500" cy="148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a:spLocks noGrp="1"/>
          </p:cNvSpPr>
          <p:nvPr>
            <p:ph type="body" idx="1"/>
          </p:nvPr>
        </p:nvSpPr>
        <p:spPr>
          <a:xfrm>
            <a:off x="2786551" y="4125967"/>
            <a:ext cx="3570900" cy="756000"/>
          </a:xfrm>
          <a:prstGeom prst="rect">
            <a:avLst/>
          </a:prstGeom>
        </p:spPr>
        <p:txBody>
          <a:bodyPr spcFirstLastPara="1" wrap="square" lIns="91425" tIns="91425" rIns="91425" bIns="91425" anchor="t" anchorCtr="0">
            <a:noAutofit/>
          </a:bodyPr>
          <a:lstStyle>
            <a:lvl1pPr marL="457189" lvl="0" indent="-342891" algn="ctr">
              <a:spcBef>
                <a:spcPts val="0"/>
              </a:spcBef>
              <a:spcAft>
                <a:spcPts val="0"/>
              </a:spcAft>
              <a:buClr>
                <a:schemeClr val="accent1"/>
              </a:buClr>
              <a:buSzPts val="1800"/>
              <a:buChar char="●"/>
              <a:defRPr>
                <a:solidFill>
                  <a:schemeClr val="accent1"/>
                </a:solidFill>
              </a:defRPr>
            </a:lvl1pPr>
            <a:lvl2pPr marL="914377" lvl="1" indent="-342891" algn="ctr">
              <a:spcBef>
                <a:spcPts val="1600"/>
              </a:spcBef>
              <a:spcAft>
                <a:spcPts val="0"/>
              </a:spcAft>
              <a:buClr>
                <a:schemeClr val="accent1"/>
              </a:buClr>
              <a:buSzPts val="1800"/>
              <a:buChar char="○"/>
              <a:defRPr sz="1800">
                <a:solidFill>
                  <a:schemeClr val="accent1"/>
                </a:solidFill>
              </a:defRPr>
            </a:lvl2pPr>
            <a:lvl3pPr marL="1371566" lvl="2" indent="-342891" algn="ctr">
              <a:spcBef>
                <a:spcPts val="1600"/>
              </a:spcBef>
              <a:spcAft>
                <a:spcPts val="0"/>
              </a:spcAft>
              <a:buClr>
                <a:schemeClr val="accent1"/>
              </a:buClr>
              <a:buSzPts val="1800"/>
              <a:buChar char="■"/>
              <a:defRPr sz="1800">
                <a:solidFill>
                  <a:schemeClr val="accent1"/>
                </a:solidFill>
              </a:defRPr>
            </a:lvl3pPr>
            <a:lvl4pPr marL="1828754" lvl="3" indent="-342891" algn="ctr">
              <a:spcBef>
                <a:spcPts val="1600"/>
              </a:spcBef>
              <a:spcAft>
                <a:spcPts val="0"/>
              </a:spcAft>
              <a:buClr>
                <a:schemeClr val="accent1"/>
              </a:buClr>
              <a:buSzPts val="1800"/>
              <a:buChar char="●"/>
              <a:defRPr sz="1800">
                <a:solidFill>
                  <a:schemeClr val="accent1"/>
                </a:solidFill>
              </a:defRPr>
            </a:lvl4pPr>
            <a:lvl5pPr marL="2285943" lvl="4" indent="-342891" algn="ctr">
              <a:spcBef>
                <a:spcPts val="1600"/>
              </a:spcBef>
              <a:spcAft>
                <a:spcPts val="0"/>
              </a:spcAft>
              <a:buClr>
                <a:schemeClr val="accent1"/>
              </a:buClr>
              <a:buSzPts val="1800"/>
              <a:buChar char="○"/>
              <a:defRPr sz="1800">
                <a:solidFill>
                  <a:schemeClr val="accent1"/>
                </a:solidFill>
              </a:defRPr>
            </a:lvl5pPr>
            <a:lvl6pPr marL="2743131" lvl="5" indent="-342891" algn="ctr">
              <a:spcBef>
                <a:spcPts val="1600"/>
              </a:spcBef>
              <a:spcAft>
                <a:spcPts val="0"/>
              </a:spcAft>
              <a:buClr>
                <a:schemeClr val="accent1"/>
              </a:buClr>
              <a:buSzPts val="1800"/>
              <a:buChar char="■"/>
              <a:defRPr sz="1800">
                <a:solidFill>
                  <a:schemeClr val="accent1"/>
                </a:solidFill>
              </a:defRPr>
            </a:lvl6pPr>
            <a:lvl7pPr marL="3200320" lvl="6" indent="-342891" algn="ctr">
              <a:spcBef>
                <a:spcPts val="1600"/>
              </a:spcBef>
              <a:spcAft>
                <a:spcPts val="0"/>
              </a:spcAft>
              <a:buClr>
                <a:schemeClr val="accent1"/>
              </a:buClr>
              <a:buSzPts val="1800"/>
              <a:buChar char="●"/>
              <a:defRPr sz="1800">
                <a:solidFill>
                  <a:schemeClr val="accent1"/>
                </a:solidFill>
              </a:defRPr>
            </a:lvl7pPr>
            <a:lvl8pPr marL="3657509" lvl="7" indent="-342891" algn="ctr">
              <a:spcBef>
                <a:spcPts val="1600"/>
              </a:spcBef>
              <a:spcAft>
                <a:spcPts val="0"/>
              </a:spcAft>
              <a:buClr>
                <a:schemeClr val="accent1"/>
              </a:buClr>
              <a:buSzPts val="1800"/>
              <a:buChar char="○"/>
              <a:defRPr sz="1800">
                <a:solidFill>
                  <a:schemeClr val="accent1"/>
                </a:solidFill>
              </a:defRPr>
            </a:lvl8pPr>
            <a:lvl9pPr marL="4114697" lvl="8" indent="-342891" algn="ctr">
              <a:spcBef>
                <a:spcPts val="1600"/>
              </a:spcBef>
              <a:spcAft>
                <a:spcPts val="1600"/>
              </a:spcAft>
              <a:buClr>
                <a:schemeClr val="accent1"/>
              </a:buClr>
              <a:buSzPts val="1800"/>
              <a:buChar char="■"/>
              <a:defRPr sz="1800">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21974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04485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43" name="Google Shape;43;p13"/>
          <p:cNvSpPr txBox="1">
            <a:spLocks noGrp="1"/>
          </p:cNvSpPr>
          <p:nvPr>
            <p:ph type="body" idx="1"/>
          </p:nvPr>
        </p:nvSpPr>
        <p:spPr>
          <a:xfrm>
            <a:off x="938501" y="1661367"/>
            <a:ext cx="7172100" cy="4053200"/>
          </a:xfrm>
          <a:prstGeom prst="rect">
            <a:avLst/>
          </a:prstGeom>
        </p:spPr>
        <p:txBody>
          <a:bodyPr spcFirstLastPara="1" wrap="square" lIns="91425" tIns="91425" rIns="91425" bIns="91425" anchor="t" anchorCtr="0">
            <a:noAutofit/>
          </a:bodyPr>
          <a:lstStyle>
            <a:lvl1pPr marL="457189" lvl="0" indent="-301618" rtl="0">
              <a:spcBef>
                <a:spcPts val="0"/>
              </a:spcBef>
              <a:spcAft>
                <a:spcPts val="0"/>
              </a:spcAft>
              <a:buClr>
                <a:schemeClr val="lt1"/>
              </a:buClr>
              <a:buSzPts val="1150"/>
              <a:buChar char="●"/>
              <a:defRPr sz="1151">
                <a:solidFill>
                  <a:schemeClr val="lt1"/>
                </a:solidFill>
              </a:defRPr>
            </a:lvl1pPr>
            <a:lvl2pPr marL="914377" lvl="1" indent="-301618" rtl="0">
              <a:spcBef>
                <a:spcPts val="1600"/>
              </a:spcBef>
              <a:spcAft>
                <a:spcPts val="0"/>
              </a:spcAft>
              <a:buClr>
                <a:schemeClr val="lt1"/>
              </a:buClr>
              <a:buSzPts val="1150"/>
              <a:buChar char="○"/>
              <a:defRPr sz="1151">
                <a:solidFill>
                  <a:schemeClr val="lt1"/>
                </a:solidFill>
              </a:defRPr>
            </a:lvl2pPr>
            <a:lvl3pPr marL="1371566" lvl="2" indent="-301618" rtl="0">
              <a:spcBef>
                <a:spcPts val="1600"/>
              </a:spcBef>
              <a:spcAft>
                <a:spcPts val="0"/>
              </a:spcAft>
              <a:buClr>
                <a:schemeClr val="lt1"/>
              </a:buClr>
              <a:buSzPts val="1150"/>
              <a:buChar char="■"/>
              <a:defRPr sz="1151">
                <a:solidFill>
                  <a:schemeClr val="lt1"/>
                </a:solidFill>
              </a:defRPr>
            </a:lvl3pPr>
            <a:lvl4pPr marL="1828754" lvl="3" indent="-301618" rtl="0">
              <a:spcBef>
                <a:spcPts val="1600"/>
              </a:spcBef>
              <a:spcAft>
                <a:spcPts val="0"/>
              </a:spcAft>
              <a:buClr>
                <a:schemeClr val="lt1"/>
              </a:buClr>
              <a:buSzPts val="1150"/>
              <a:buChar char="●"/>
              <a:defRPr sz="1151">
                <a:solidFill>
                  <a:schemeClr val="lt1"/>
                </a:solidFill>
              </a:defRPr>
            </a:lvl4pPr>
            <a:lvl5pPr marL="2285943" lvl="4" indent="-301618" rtl="0">
              <a:spcBef>
                <a:spcPts val="1600"/>
              </a:spcBef>
              <a:spcAft>
                <a:spcPts val="0"/>
              </a:spcAft>
              <a:buClr>
                <a:schemeClr val="lt1"/>
              </a:buClr>
              <a:buSzPts val="1150"/>
              <a:buChar char="○"/>
              <a:defRPr sz="1151">
                <a:solidFill>
                  <a:schemeClr val="lt1"/>
                </a:solidFill>
              </a:defRPr>
            </a:lvl5pPr>
            <a:lvl6pPr marL="2743131" lvl="5" indent="-301618" rtl="0">
              <a:spcBef>
                <a:spcPts val="1600"/>
              </a:spcBef>
              <a:spcAft>
                <a:spcPts val="0"/>
              </a:spcAft>
              <a:buClr>
                <a:schemeClr val="lt1"/>
              </a:buClr>
              <a:buSzPts val="1150"/>
              <a:buChar char="■"/>
              <a:defRPr sz="1151">
                <a:solidFill>
                  <a:schemeClr val="lt1"/>
                </a:solidFill>
              </a:defRPr>
            </a:lvl6pPr>
            <a:lvl7pPr marL="3200320" lvl="6" indent="-301618" rtl="0">
              <a:spcBef>
                <a:spcPts val="1600"/>
              </a:spcBef>
              <a:spcAft>
                <a:spcPts val="0"/>
              </a:spcAft>
              <a:buClr>
                <a:schemeClr val="lt1"/>
              </a:buClr>
              <a:buSzPts val="1150"/>
              <a:buChar char="●"/>
              <a:defRPr sz="1151">
                <a:solidFill>
                  <a:schemeClr val="lt1"/>
                </a:solidFill>
              </a:defRPr>
            </a:lvl7pPr>
            <a:lvl8pPr marL="3657509" lvl="7" indent="-301618" rtl="0">
              <a:spcBef>
                <a:spcPts val="1600"/>
              </a:spcBef>
              <a:spcAft>
                <a:spcPts val="0"/>
              </a:spcAft>
              <a:buClr>
                <a:schemeClr val="lt1"/>
              </a:buClr>
              <a:buSzPts val="1150"/>
              <a:buChar char="○"/>
              <a:defRPr sz="1151">
                <a:solidFill>
                  <a:schemeClr val="lt1"/>
                </a:solidFill>
              </a:defRPr>
            </a:lvl8pPr>
            <a:lvl9pPr marL="4114697" lvl="8" indent="-301618" rtl="0">
              <a:spcBef>
                <a:spcPts val="1600"/>
              </a:spcBef>
              <a:spcAft>
                <a:spcPts val="1600"/>
              </a:spcAft>
              <a:buClr>
                <a:schemeClr val="lt1"/>
              </a:buClr>
              <a:buSzPts val="1150"/>
              <a:buChar char="■"/>
              <a:defRPr sz="1151">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537465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6" name="Google Shape;46;p14"/>
          <p:cNvSpPr txBox="1">
            <a:spLocks noGrp="1"/>
          </p:cNvSpPr>
          <p:nvPr>
            <p:ph type="subTitle" idx="1"/>
          </p:nvPr>
        </p:nvSpPr>
        <p:spPr>
          <a:xfrm>
            <a:off x="353849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7" name="Google Shape;47;p14"/>
          <p:cNvSpPr txBox="1">
            <a:spLocks noGrp="1"/>
          </p:cNvSpPr>
          <p:nvPr>
            <p:ph type="title" idx="2"/>
          </p:nvPr>
        </p:nvSpPr>
        <p:spPr>
          <a:xfrm>
            <a:off x="6028553"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48" name="Google Shape;48;p14"/>
          <p:cNvSpPr txBox="1">
            <a:spLocks noGrp="1"/>
          </p:cNvSpPr>
          <p:nvPr>
            <p:ph type="subTitle" idx="3"/>
          </p:nvPr>
        </p:nvSpPr>
        <p:spPr>
          <a:xfrm>
            <a:off x="6028553"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49" name="Google Shape;49;p14"/>
          <p:cNvSpPr txBox="1">
            <a:spLocks noGrp="1"/>
          </p:cNvSpPr>
          <p:nvPr>
            <p:ph type="title" idx="4"/>
          </p:nvPr>
        </p:nvSpPr>
        <p:spPr>
          <a:xfrm>
            <a:off x="1048447" y="34874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50" name="Google Shape;50;p14"/>
          <p:cNvSpPr txBox="1">
            <a:spLocks noGrp="1"/>
          </p:cNvSpPr>
          <p:nvPr>
            <p:ph type="subTitle" idx="5"/>
          </p:nvPr>
        </p:nvSpPr>
        <p:spPr>
          <a:xfrm>
            <a:off x="1048447" y="41974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51" name="Google Shape;51;p14"/>
          <p:cNvSpPr txBox="1">
            <a:spLocks noGrp="1"/>
          </p:cNvSpPr>
          <p:nvPr>
            <p:ph type="title" idx="6" hasCustomPrompt="1"/>
          </p:nvPr>
        </p:nvSpPr>
        <p:spPr>
          <a:xfrm>
            <a:off x="10484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1" y="2360933"/>
            <a:ext cx="20670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extLst>
      <p:ext uri="{BB962C8B-B14F-4D97-AF65-F5344CB8AC3E}">
        <p14:creationId xmlns:p14="http://schemas.microsoft.com/office/powerpoint/2010/main" val="273336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ext">
  <p:cSld name="Big Tex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4285501" y="3777167"/>
            <a:ext cx="3657300" cy="859600"/>
          </a:xfrm>
          <a:prstGeom prst="rect">
            <a:avLst/>
          </a:prstGeom>
          <a:effectLst>
            <a:outerShdw blurRad="57150" dist="19050" dir="5400000" algn="bl" rotWithShape="0">
              <a:srgbClr val="76A5AF">
                <a:alpha val="88000"/>
              </a:srgb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56" name="Google Shape;56;p15"/>
          <p:cNvSpPr txBox="1">
            <a:spLocks noGrp="1"/>
          </p:cNvSpPr>
          <p:nvPr>
            <p:ph type="subTitle" idx="1"/>
          </p:nvPr>
        </p:nvSpPr>
        <p:spPr>
          <a:xfrm>
            <a:off x="4144051" y="4733133"/>
            <a:ext cx="394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402239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ctrTitle"/>
          </p:nvPr>
        </p:nvSpPr>
        <p:spPr>
          <a:xfrm>
            <a:off x="1850526" y="1543900"/>
            <a:ext cx="5442900" cy="347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b="1">
                <a:solidFill>
                  <a:schemeClr val="lt1"/>
                </a:solidFill>
              </a:defRPr>
            </a:lvl1pPr>
            <a:lvl2pPr lvl="1" algn="ctr" rtl="0">
              <a:spcBef>
                <a:spcPts val="0"/>
              </a:spcBef>
              <a:spcAft>
                <a:spcPts val="0"/>
              </a:spcAft>
              <a:buClr>
                <a:schemeClr val="lt1"/>
              </a:buClr>
              <a:buSzPts val="3000"/>
              <a:buNone/>
              <a:defRPr sz="3000" b="1">
                <a:solidFill>
                  <a:schemeClr val="lt1"/>
                </a:solidFill>
              </a:defRPr>
            </a:lvl2pPr>
            <a:lvl3pPr lvl="2" algn="ctr" rtl="0">
              <a:spcBef>
                <a:spcPts val="0"/>
              </a:spcBef>
              <a:spcAft>
                <a:spcPts val="0"/>
              </a:spcAft>
              <a:buClr>
                <a:schemeClr val="lt1"/>
              </a:buClr>
              <a:buSzPts val="3000"/>
              <a:buNone/>
              <a:defRPr sz="3000" b="1">
                <a:solidFill>
                  <a:schemeClr val="lt1"/>
                </a:solidFill>
              </a:defRPr>
            </a:lvl3pPr>
            <a:lvl4pPr lvl="3" algn="ctr" rtl="0">
              <a:spcBef>
                <a:spcPts val="0"/>
              </a:spcBef>
              <a:spcAft>
                <a:spcPts val="0"/>
              </a:spcAft>
              <a:buClr>
                <a:schemeClr val="lt1"/>
              </a:buClr>
              <a:buSzPts val="3000"/>
              <a:buNone/>
              <a:defRPr sz="3000" b="1">
                <a:solidFill>
                  <a:schemeClr val="lt1"/>
                </a:solidFill>
              </a:defRPr>
            </a:lvl4pPr>
            <a:lvl5pPr lvl="4" algn="ctr" rtl="0">
              <a:spcBef>
                <a:spcPts val="0"/>
              </a:spcBef>
              <a:spcAft>
                <a:spcPts val="0"/>
              </a:spcAft>
              <a:buClr>
                <a:schemeClr val="lt1"/>
              </a:buClr>
              <a:buSzPts val="3000"/>
              <a:buNone/>
              <a:defRPr sz="3000" b="1">
                <a:solidFill>
                  <a:schemeClr val="lt1"/>
                </a:solidFill>
              </a:defRPr>
            </a:lvl5pPr>
            <a:lvl6pPr lvl="5" algn="ctr" rtl="0">
              <a:spcBef>
                <a:spcPts val="0"/>
              </a:spcBef>
              <a:spcAft>
                <a:spcPts val="0"/>
              </a:spcAft>
              <a:buClr>
                <a:schemeClr val="lt1"/>
              </a:buClr>
              <a:buSzPts val="3000"/>
              <a:buNone/>
              <a:defRPr sz="3000" b="1">
                <a:solidFill>
                  <a:schemeClr val="lt1"/>
                </a:solidFill>
              </a:defRPr>
            </a:lvl6pPr>
            <a:lvl7pPr lvl="6" algn="ctr" rtl="0">
              <a:spcBef>
                <a:spcPts val="0"/>
              </a:spcBef>
              <a:spcAft>
                <a:spcPts val="0"/>
              </a:spcAft>
              <a:buClr>
                <a:schemeClr val="lt1"/>
              </a:buClr>
              <a:buSzPts val="3000"/>
              <a:buNone/>
              <a:defRPr sz="3000" b="1">
                <a:solidFill>
                  <a:schemeClr val="lt1"/>
                </a:solidFill>
              </a:defRPr>
            </a:lvl7pPr>
            <a:lvl8pPr lvl="7" algn="ctr" rtl="0">
              <a:spcBef>
                <a:spcPts val="0"/>
              </a:spcBef>
              <a:spcAft>
                <a:spcPts val="0"/>
              </a:spcAft>
              <a:buClr>
                <a:schemeClr val="lt1"/>
              </a:buClr>
              <a:buSzPts val="3000"/>
              <a:buNone/>
              <a:defRPr sz="3000" b="1">
                <a:solidFill>
                  <a:schemeClr val="lt1"/>
                </a:solidFill>
              </a:defRPr>
            </a:lvl8pPr>
            <a:lvl9pPr lvl="8" algn="ctr" rtl="0">
              <a:spcBef>
                <a:spcPts val="0"/>
              </a:spcBef>
              <a:spcAft>
                <a:spcPts val="0"/>
              </a:spcAft>
              <a:buClr>
                <a:schemeClr val="lt1"/>
              </a:buClr>
              <a:buSzPts val="3000"/>
              <a:buNone/>
              <a:defRPr sz="3000" b="1">
                <a:solidFill>
                  <a:schemeClr val="lt1"/>
                </a:solidFill>
              </a:defRPr>
            </a:lvl9pPr>
          </a:lstStyle>
          <a:p>
            <a:r>
              <a:rPr lang="en-US"/>
              <a:t>Click to edit Master title style</a:t>
            </a:r>
            <a:endParaRPr/>
          </a:p>
        </p:txBody>
      </p:sp>
      <p:sp>
        <p:nvSpPr>
          <p:cNvPr id="59" name="Google Shape;59;p16"/>
          <p:cNvSpPr txBox="1">
            <a:spLocks noGrp="1"/>
          </p:cNvSpPr>
          <p:nvPr>
            <p:ph type="subTitle" idx="1"/>
          </p:nvPr>
        </p:nvSpPr>
        <p:spPr>
          <a:xfrm>
            <a:off x="2481900" y="5260800"/>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679837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1937339"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2" name="Google Shape;62;p17"/>
          <p:cNvSpPr txBox="1">
            <a:spLocks noGrp="1"/>
          </p:cNvSpPr>
          <p:nvPr>
            <p:ph type="subTitle" idx="1"/>
          </p:nvPr>
        </p:nvSpPr>
        <p:spPr>
          <a:xfrm>
            <a:off x="1937339"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3" name="Google Shape;63;p17"/>
          <p:cNvSpPr txBox="1">
            <a:spLocks noGrp="1"/>
          </p:cNvSpPr>
          <p:nvPr>
            <p:ph type="title" idx="2"/>
          </p:nvPr>
        </p:nvSpPr>
        <p:spPr>
          <a:xfrm>
            <a:off x="4816563" y="3284233"/>
            <a:ext cx="23901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4" name="Google Shape;64;p17"/>
          <p:cNvSpPr txBox="1">
            <a:spLocks noGrp="1"/>
          </p:cNvSpPr>
          <p:nvPr>
            <p:ph type="subTitle" idx="3"/>
          </p:nvPr>
        </p:nvSpPr>
        <p:spPr>
          <a:xfrm>
            <a:off x="4816563" y="4197433"/>
            <a:ext cx="23901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5" name="Google Shape;65;p1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05179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
  <p:cSld name="Title + Three Columns ">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353849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68" name="Google Shape;68;p18"/>
          <p:cNvSpPr txBox="1">
            <a:spLocks noGrp="1"/>
          </p:cNvSpPr>
          <p:nvPr>
            <p:ph type="subTitle" idx="1"/>
          </p:nvPr>
        </p:nvSpPr>
        <p:spPr>
          <a:xfrm>
            <a:off x="353849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69" name="Google Shape;69;p18"/>
          <p:cNvSpPr txBox="1">
            <a:spLocks noGrp="1"/>
          </p:cNvSpPr>
          <p:nvPr>
            <p:ph type="title" idx="2"/>
          </p:nvPr>
        </p:nvSpPr>
        <p:spPr>
          <a:xfrm>
            <a:off x="6028553"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0" name="Google Shape;70;p18"/>
          <p:cNvSpPr txBox="1">
            <a:spLocks noGrp="1"/>
          </p:cNvSpPr>
          <p:nvPr>
            <p:ph type="subTitle" idx="3"/>
          </p:nvPr>
        </p:nvSpPr>
        <p:spPr>
          <a:xfrm>
            <a:off x="6028553"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71" name="Google Shape;71;p18"/>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72" name="Google Shape;72;p18"/>
          <p:cNvSpPr txBox="1">
            <a:spLocks noGrp="1"/>
          </p:cNvSpPr>
          <p:nvPr>
            <p:ph type="title" idx="5"/>
          </p:nvPr>
        </p:nvSpPr>
        <p:spPr>
          <a:xfrm>
            <a:off x="1048447" y="3690633"/>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73" name="Google Shape;73;p18"/>
          <p:cNvSpPr txBox="1">
            <a:spLocks noGrp="1"/>
          </p:cNvSpPr>
          <p:nvPr>
            <p:ph type="subTitle" idx="6"/>
          </p:nvPr>
        </p:nvSpPr>
        <p:spPr>
          <a:xfrm>
            <a:off x="1048447" y="4603833"/>
            <a:ext cx="20670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09381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ext">
  <p:cSld name="1_Big tex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825333"/>
            <a:ext cx="6597000" cy="28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r>
              <a:rPr lang="en-US"/>
              <a:t>Click to edit Master title style</a:t>
            </a:r>
            <a:endParaRPr/>
          </a:p>
        </p:txBody>
      </p:sp>
      <p:sp>
        <p:nvSpPr>
          <p:cNvPr id="76" name="Google Shape;76;p19"/>
          <p:cNvSpPr txBox="1">
            <a:spLocks noGrp="1"/>
          </p:cNvSpPr>
          <p:nvPr>
            <p:ph type="subTitle" idx="1"/>
          </p:nvPr>
        </p:nvSpPr>
        <p:spPr>
          <a:xfrm>
            <a:off x="2481900" y="3359367"/>
            <a:ext cx="4180200" cy="6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2034521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p:cSld name="Title + Design">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29767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1" y="4237000"/>
            <a:ext cx="3068700" cy="798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3" name="Google Shape;13;p3"/>
          <p:cNvSpPr txBox="1">
            <a:spLocks noGrp="1"/>
          </p:cNvSpPr>
          <p:nvPr>
            <p:ph type="title" idx="2" hasCustomPrompt="1"/>
          </p:nvPr>
        </p:nvSpPr>
        <p:spPr>
          <a:xfrm>
            <a:off x="1048271" y="4383333"/>
            <a:ext cx="2412900" cy="12420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1" y="4960867"/>
            <a:ext cx="3068700" cy="6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864920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920651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77841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593367"/>
            <a:ext cx="47022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047515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Lists">
  <p:cSld name="Title + Two Lists">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8501" y="593367"/>
            <a:ext cx="4964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87" name="Google Shape;87;p24"/>
          <p:cNvSpPr txBox="1">
            <a:spLocks noGrp="1"/>
          </p:cNvSpPr>
          <p:nvPr>
            <p:ph type="body" idx="1"/>
          </p:nvPr>
        </p:nvSpPr>
        <p:spPr>
          <a:xfrm>
            <a:off x="1067242"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8" name="Google Shape;88;p24"/>
          <p:cNvSpPr txBox="1">
            <a:spLocks noGrp="1"/>
          </p:cNvSpPr>
          <p:nvPr>
            <p:ph type="body" idx="2"/>
          </p:nvPr>
        </p:nvSpPr>
        <p:spPr>
          <a:xfrm>
            <a:off x="4673853" y="3535700"/>
            <a:ext cx="3258900" cy="23940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0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89" name="Google Shape;89;p24"/>
          <p:cNvSpPr txBox="1">
            <a:spLocks noGrp="1"/>
          </p:cNvSpPr>
          <p:nvPr>
            <p:ph type="title" idx="3"/>
          </p:nvPr>
        </p:nvSpPr>
        <p:spPr>
          <a:xfrm>
            <a:off x="12134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0" name="Google Shape;90;p24"/>
          <p:cNvSpPr txBox="1">
            <a:spLocks noGrp="1"/>
          </p:cNvSpPr>
          <p:nvPr>
            <p:ph type="title" idx="4"/>
          </p:nvPr>
        </p:nvSpPr>
        <p:spPr>
          <a:xfrm>
            <a:off x="4820099" y="2606833"/>
            <a:ext cx="3258900" cy="73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232984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93" name="Google Shape;93;p25"/>
          <p:cNvSpPr txBox="1">
            <a:spLocks noGrp="1"/>
          </p:cNvSpPr>
          <p:nvPr>
            <p:ph type="title" idx="2"/>
          </p:nvPr>
        </p:nvSpPr>
        <p:spPr>
          <a:xfrm>
            <a:off x="898387"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4" name="Google Shape;94;p25"/>
          <p:cNvSpPr txBox="1">
            <a:spLocks noGrp="1"/>
          </p:cNvSpPr>
          <p:nvPr>
            <p:ph type="subTitle" idx="1"/>
          </p:nvPr>
        </p:nvSpPr>
        <p:spPr>
          <a:xfrm>
            <a:off x="89838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5" name="Google Shape;95;p25"/>
          <p:cNvSpPr txBox="1">
            <a:spLocks noGrp="1"/>
          </p:cNvSpPr>
          <p:nvPr>
            <p:ph type="title" idx="3"/>
          </p:nvPr>
        </p:nvSpPr>
        <p:spPr>
          <a:xfrm>
            <a:off x="279026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6" name="Google Shape;96;p25"/>
          <p:cNvSpPr txBox="1">
            <a:spLocks noGrp="1"/>
          </p:cNvSpPr>
          <p:nvPr>
            <p:ph type="subTitle" idx="4"/>
          </p:nvPr>
        </p:nvSpPr>
        <p:spPr>
          <a:xfrm>
            <a:off x="2790264"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7" name="Google Shape;97;p25"/>
          <p:cNvSpPr txBox="1">
            <a:spLocks noGrp="1"/>
          </p:cNvSpPr>
          <p:nvPr>
            <p:ph type="title" idx="5"/>
          </p:nvPr>
        </p:nvSpPr>
        <p:spPr>
          <a:xfrm>
            <a:off x="4682136"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98" name="Google Shape;98;p25"/>
          <p:cNvSpPr txBox="1">
            <a:spLocks noGrp="1"/>
          </p:cNvSpPr>
          <p:nvPr>
            <p:ph type="subTitle" idx="6"/>
          </p:nvPr>
        </p:nvSpPr>
        <p:spPr>
          <a:xfrm>
            <a:off x="4682139"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99" name="Google Shape;99;p25"/>
          <p:cNvSpPr txBox="1">
            <a:spLocks noGrp="1"/>
          </p:cNvSpPr>
          <p:nvPr>
            <p:ph type="title" idx="7"/>
          </p:nvPr>
        </p:nvSpPr>
        <p:spPr>
          <a:xfrm>
            <a:off x="6574011" y="4070167"/>
            <a:ext cx="16716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00" name="Google Shape;100;p25"/>
          <p:cNvSpPr txBox="1">
            <a:spLocks noGrp="1"/>
          </p:cNvSpPr>
          <p:nvPr>
            <p:ph type="subTitle" idx="8"/>
          </p:nvPr>
        </p:nvSpPr>
        <p:spPr>
          <a:xfrm>
            <a:off x="6574015" y="4745116"/>
            <a:ext cx="1671600" cy="154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102655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Numbers">
  <p:cSld name="Three Numbers">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title" hasCustomPrompt="1"/>
          </p:nvPr>
        </p:nvSpPr>
        <p:spPr>
          <a:xfrm>
            <a:off x="4996801" y="882457"/>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a:spLocks noGrp="1"/>
          </p:cNvSpPr>
          <p:nvPr>
            <p:ph type="subTitle" idx="1"/>
          </p:nvPr>
        </p:nvSpPr>
        <p:spPr>
          <a:xfrm>
            <a:off x="4911001" y="1687800"/>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4" name="Google Shape;104;p26"/>
          <p:cNvSpPr txBox="1">
            <a:spLocks noGrp="1"/>
          </p:cNvSpPr>
          <p:nvPr>
            <p:ph type="title" idx="2" hasCustomPrompt="1"/>
          </p:nvPr>
        </p:nvSpPr>
        <p:spPr>
          <a:xfrm>
            <a:off x="4996801" y="2798924"/>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a:spLocks noGrp="1"/>
          </p:cNvSpPr>
          <p:nvPr>
            <p:ph type="subTitle" idx="3"/>
          </p:nvPr>
        </p:nvSpPr>
        <p:spPr>
          <a:xfrm>
            <a:off x="4911001" y="3604267"/>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
        <p:nvSpPr>
          <p:cNvPr id="106" name="Google Shape;106;p26"/>
          <p:cNvSpPr txBox="1">
            <a:spLocks noGrp="1"/>
          </p:cNvSpPr>
          <p:nvPr>
            <p:ph type="title" idx="4" hasCustomPrompt="1"/>
          </p:nvPr>
        </p:nvSpPr>
        <p:spPr>
          <a:xfrm>
            <a:off x="4996801" y="4715391"/>
            <a:ext cx="3159300" cy="965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a:spLocks noGrp="1"/>
          </p:cNvSpPr>
          <p:nvPr>
            <p:ph type="subTitle" idx="5"/>
          </p:nvPr>
        </p:nvSpPr>
        <p:spPr>
          <a:xfrm>
            <a:off x="4911001" y="5520733"/>
            <a:ext cx="3330900" cy="5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647373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
  <p:cSld name="Title + Six Columns  ">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53849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0" name="Google Shape;110;p27"/>
          <p:cNvSpPr txBox="1">
            <a:spLocks noGrp="1"/>
          </p:cNvSpPr>
          <p:nvPr>
            <p:ph type="subTitle" idx="1"/>
          </p:nvPr>
        </p:nvSpPr>
        <p:spPr>
          <a:xfrm>
            <a:off x="3538499"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1" name="Google Shape;111;p27"/>
          <p:cNvSpPr txBox="1">
            <a:spLocks noGrp="1"/>
          </p:cNvSpPr>
          <p:nvPr>
            <p:ph type="title" idx="2"/>
          </p:nvPr>
        </p:nvSpPr>
        <p:spPr>
          <a:xfrm>
            <a:off x="6028553"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2" name="Google Shape;112;p27"/>
          <p:cNvSpPr txBox="1">
            <a:spLocks noGrp="1"/>
          </p:cNvSpPr>
          <p:nvPr>
            <p:ph type="subTitle" idx="3"/>
          </p:nvPr>
        </p:nvSpPr>
        <p:spPr>
          <a:xfrm>
            <a:off x="6028552"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3" name="Google Shape;113;p27"/>
          <p:cNvSpPr txBox="1">
            <a:spLocks noGrp="1"/>
          </p:cNvSpPr>
          <p:nvPr>
            <p:ph type="title" idx="4"/>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14" name="Google Shape;114;p27"/>
          <p:cNvSpPr txBox="1">
            <a:spLocks noGrp="1"/>
          </p:cNvSpPr>
          <p:nvPr>
            <p:ph type="title" idx="5"/>
          </p:nvPr>
        </p:nvSpPr>
        <p:spPr>
          <a:xfrm>
            <a:off x="1048447" y="2424721"/>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5" name="Google Shape;115;p27"/>
          <p:cNvSpPr txBox="1">
            <a:spLocks noGrp="1"/>
          </p:cNvSpPr>
          <p:nvPr>
            <p:ph type="subTitle" idx="6"/>
          </p:nvPr>
        </p:nvSpPr>
        <p:spPr>
          <a:xfrm>
            <a:off x="1048451" y="3099687"/>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6" name="Google Shape;116;p27"/>
          <p:cNvSpPr txBox="1">
            <a:spLocks noGrp="1"/>
          </p:cNvSpPr>
          <p:nvPr>
            <p:ph type="title" idx="7"/>
          </p:nvPr>
        </p:nvSpPr>
        <p:spPr>
          <a:xfrm>
            <a:off x="353849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7" name="Google Shape;117;p27"/>
          <p:cNvSpPr txBox="1">
            <a:spLocks noGrp="1"/>
          </p:cNvSpPr>
          <p:nvPr>
            <p:ph type="subTitle" idx="8"/>
          </p:nvPr>
        </p:nvSpPr>
        <p:spPr>
          <a:xfrm>
            <a:off x="3538499"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18" name="Google Shape;118;p27"/>
          <p:cNvSpPr txBox="1">
            <a:spLocks noGrp="1"/>
          </p:cNvSpPr>
          <p:nvPr>
            <p:ph type="title" idx="9"/>
          </p:nvPr>
        </p:nvSpPr>
        <p:spPr>
          <a:xfrm>
            <a:off x="6028553"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19" name="Google Shape;119;p27"/>
          <p:cNvSpPr txBox="1">
            <a:spLocks noGrp="1"/>
          </p:cNvSpPr>
          <p:nvPr>
            <p:ph type="subTitle" idx="13"/>
          </p:nvPr>
        </p:nvSpPr>
        <p:spPr>
          <a:xfrm>
            <a:off x="6028552"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
        <p:nvSpPr>
          <p:cNvPr id="120" name="Google Shape;120;p27"/>
          <p:cNvSpPr txBox="1">
            <a:spLocks noGrp="1"/>
          </p:cNvSpPr>
          <p:nvPr>
            <p:ph type="title" idx="14"/>
          </p:nvPr>
        </p:nvSpPr>
        <p:spPr>
          <a:xfrm>
            <a:off x="1048447" y="4433380"/>
            <a:ext cx="2067000" cy="73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1" name="Google Shape;121;p27"/>
          <p:cNvSpPr txBox="1">
            <a:spLocks noGrp="1"/>
          </p:cNvSpPr>
          <p:nvPr>
            <p:ph type="subTitle" idx="15"/>
          </p:nvPr>
        </p:nvSpPr>
        <p:spPr>
          <a:xfrm>
            <a:off x="1048451" y="5108345"/>
            <a:ext cx="2067000" cy="8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290574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Four Columns 1">
  <p:cSld name="Title + Four Columns 1">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938500" y="593367"/>
            <a:ext cx="50436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24" name="Google Shape;124;p28"/>
          <p:cNvSpPr txBox="1">
            <a:spLocks noGrp="1"/>
          </p:cNvSpPr>
          <p:nvPr>
            <p:ph type="title" idx="2"/>
          </p:nvPr>
        </p:nvSpPr>
        <p:spPr>
          <a:xfrm>
            <a:off x="1338239" y="3146433"/>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5" name="Google Shape;125;p28"/>
          <p:cNvSpPr txBox="1">
            <a:spLocks noGrp="1"/>
          </p:cNvSpPr>
          <p:nvPr>
            <p:ph type="subTitle" idx="1"/>
          </p:nvPr>
        </p:nvSpPr>
        <p:spPr>
          <a:xfrm>
            <a:off x="1338239" y="2284068"/>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6" name="Google Shape;126;p28"/>
          <p:cNvSpPr txBox="1">
            <a:spLocks noGrp="1"/>
          </p:cNvSpPr>
          <p:nvPr>
            <p:ph type="title" idx="3"/>
          </p:nvPr>
        </p:nvSpPr>
        <p:spPr>
          <a:xfrm>
            <a:off x="1338239" y="5318600"/>
            <a:ext cx="2727600" cy="500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None/>
              <a:defRPr sz="1400">
                <a:solidFill>
                  <a:schemeClr val="lt1"/>
                </a:solidFill>
              </a:defRPr>
            </a:lvl1pPr>
            <a:lvl2pPr lvl="1" algn="r" rtl="0">
              <a:spcBef>
                <a:spcPts val="0"/>
              </a:spcBef>
              <a:spcAft>
                <a:spcPts val="0"/>
              </a:spcAft>
              <a:buClr>
                <a:schemeClr val="lt1"/>
              </a:buClr>
              <a:buSzPts val="4200"/>
              <a:buNone/>
              <a:defRPr sz="4200">
                <a:solidFill>
                  <a:schemeClr val="lt1"/>
                </a:solidFill>
              </a:defRPr>
            </a:lvl2pPr>
            <a:lvl3pPr lvl="2" algn="r" rtl="0">
              <a:spcBef>
                <a:spcPts val="0"/>
              </a:spcBef>
              <a:spcAft>
                <a:spcPts val="0"/>
              </a:spcAft>
              <a:buClr>
                <a:schemeClr val="lt1"/>
              </a:buClr>
              <a:buSzPts val="4200"/>
              <a:buNone/>
              <a:defRPr sz="4200">
                <a:solidFill>
                  <a:schemeClr val="lt1"/>
                </a:solidFill>
              </a:defRPr>
            </a:lvl3pPr>
            <a:lvl4pPr lvl="3" algn="r" rtl="0">
              <a:spcBef>
                <a:spcPts val="0"/>
              </a:spcBef>
              <a:spcAft>
                <a:spcPts val="0"/>
              </a:spcAft>
              <a:buClr>
                <a:schemeClr val="lt1"/>
              </a:buClr>
              <a:buSzPts val="4200"/>
              <a:buNone/>
              <a:defRPr sz="4200">
                <a:solidFill>
                  <a:schemeClr val="lt1"/>
                </a:solidFill>
              </a:defRPr>
            </a:lvl4pPr>
            <a:lvl5pPr lvl="4" algn="r" rtl="0">
              <a:spcBef>
                <a:spcPts val="0"/>
              </a:spcBef>
              <a:spcAft>
                <a:spcPts val="0"/>
              </a:spcAft>
              <a:buClr>
                <a:schemeClr val="lt1"/>
              </a:buClr>
              <a:buSzPts val="4200"/>
              <a:buNone/>
              <a:defRPr sz="4200">
                <a:solidFill>
                  <a:schemeClr val="lt1"/>
                </a:solidFill>
              </a:defRPr>
            </a:lvl5pPr>
            <a:lvl6pPr lvl="5" algn="r" rtl="0">
              <a:spcBef>
                <a:spcPts val="0"/>
              </a:spcBef>
              <a:spcAft>
                <a:spcPts val="0"/>
              </a:spcAft>
              <a:buClr>
                <a:schemeClr val="lt1"/>
              </a:buClr>
              <a:buSzPts val="4200"/>
              <a:buNone/>
              <a:defRPr sz="4200">
                <a:solidFill>
                  <a:schemeClr val="lt1"/>
                </a:solidFill>
              </a:defRPr>
            </a:lvl6pPr>
            <a:lvl7pPr lvl="6" algn="r" rtl="0">
              <a:spcBef>
                <a:spcPts val="0"/>
              </a:spcBef>
              <a:spcAft>
                <a:spcPts val="0"/>
              </a:spcAft>
              <a:buClr>
                <a:schemeClr val="lt1"/>
              </a:buClr>
              <a:buSzPts val="4200"/>
              <a:buNone/>
              <a:defRPr sz="4200">
                <a:solidFill>
                  <a:schemeClr val="lt1"/>
                </a:solidFill>
              </a:defRPr>
            </a:lvl7pPr>
            <a:lvl8pPr lvl="7" algn="r" rtl="0">
              <a:spcBef>
                <a:spcPts val="0"/>
              </a:spcBef>
              <a:spcAft>
                <a:spcPts val="0"/>
              </a:spcAft>
              <a:buClr>
                <a:schemeClr val="lt1"/>
              </a:buClr>
              <a:buSzPts val="4200"/>
              <a:buNone/>
              <a:defRPr sz="4200">
                <a:solidFill>
                  <a:schemeClr val="lt1"/>
                </a:solidFill>
              </a:defRPr>
            </a:lvl8pPr>
            <a:lvl9pPr lvl="8" algn="r"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7" name="Google Shape;127;p28"/>
          <p:cNvSpPr txBox="1">
            <a:spLocks noGrp="1"/>
          </p:cNvSpPr>
          <p:nvPr>
            <p:ph type="subTitle" idx="4"/>
          </p:nvPr>
        </p:nvSpPr>
        <p:spPr>
          <a:xfrm>
            <a:off x="1338239" y="4456235"/>
            <a:ext cx="27276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28" name="Google Shape;128;p28"/>
          <p:cNvSpPr txBox="1">
            <a:spLocks noGrp="1"/>
          </p:cNvSpPr>
          <p:nvPr>
            <p:ph type="title" idx="5"/>
          </p:nvPr>
        </p:nvSpPr>
        <p:spPr>
          <a:xfrm>
            <a:off x="5078163" y="3146433"/>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29" name="Google Shape;129;p28"/>
          <p:cNvSpPr txBox="1">
            <a:spLocks noGrp="1"/>
          </p:cNvSpPr>
          <p:nvPr>
            <p:ph type="subTitle" idx="6"/>
          </p:nvPr>
        </p:nvSpPr>
        <p:spPr>
          <a:xfrm>
            <a:off x="5078163" y="2284068"/>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
        <p:nvSpPr>
          <p:cNvPr id="130" name="Google Shape;130;p28"/>
          <p:cNvSpPr txBox="1">
            <a:spLocks noGrp="1"/>
          </p:cNvSpPr>
          <p:nvPr>
            <p:ph type="title" idx="7"/>
          </p:nvPr>
        </p:nvSpPr>
        <p:spPr>
          <a:xfrm>
            <a:off x="5078163" y="5318600"/>
            <a:ext cx="2727600" cy="5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a:p>
        </p:txBody>
      </p:sp>
      <p:sp>
        <p:nvSpPr>
          <p:cNvPr id="131" name="Google Shape;131;p28"/>
          <p:cNvSpPr txBox="1">
            <a:spLocks noGrp="1"/>
          </p:cNvSpPr>
          <p:nvPr>
            <p:ph type="subTitle" idx="8"/>
          </p:nvPr>
        </p:nvSpPr>
        <p:spPr>
          <a:xfrm>
            <a:off x="5078163" y="4456235"/>
            <a:ext cx="27276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68831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p:cSld name="Title + Text">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
        <p:nvSpPr>
          <p:cNvPr id="134" name="Google Shape;134;p29"/>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763913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1">
  <p:cSld name="Title + Text 1">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37" name="Google Shape;137;p30"/>
          <p:cNvSpPr txBox="1">
            <a:spLocks noGrp="1"/>
          </p:cNvSpPr>
          <p:nvPr>
            <p:ph type="subTitle" idx="1"/>
          </p:nvPr>
        </p:nvSpPr>
        <p:spPr>
          <a:xfrm>
            <a:off x="93850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1431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7" name="Google Shape;17;p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461927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40" name="Google Shape;140;p31"/>
          <p:cNvSpPr txBox="1">
            <a:spLocks noGrp="1"/>
          </p:cNvSpPr>
          <p:nvPr>
            <p:ph type="subTitle" idx="1"/>
          </p:nvPr>
        </p:nvSpPr>
        <p:spPr>
          <a:xfrm>
            <a:off x="5817051" y="3247900"/>
            <a:ext cx="2556300" cy="27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357634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p:cSld name="One Column">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2062800" y="3256067"/>
            <a:ext cx="5018400" cy="79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3" name="Google Shape;143;p32"/>
          <p:cNvSpPr txBox="1">
            <a:spLocks noGrp="1"/>
          </p:cNvSpPr>
          <p:nvPr>
            <p:ph type="subTitle" idx="1"/>
          </p:nvPr>
        </p:nvSpPr>
        <p:spPr>
          <a:xfrm>
            <a:off x="2896500" y="4521767"/>
            <a:ext cx="33510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2105272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924871" y="1013833"/>
            <a:ext cx="3068700" cy="79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46" name="Google Shape;146;p33"/>
          <p:cNvSpPr txBox="1">
            <a:spLocks noGrp="1"/>
          </p:cNvSpPr>
          <p:nvPr>
            <p:ph type="subTitle" idx="1"/>
          </p:nvPr>
        </p:nvSpPr>
        <p:spPr>
          <a:xfrm>
            <a:off x="924875" y="2245700"/>
            <a:ext cx="3305400" cy="14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r>
              <a:rPr lang="en-US"/>
              <a:t>Click to edit Master subtitle style</a:t>
            </a:r>
            <a:endParaRPr/>
          </a:p>
        </p:txBody>
      </p:sp>
      <p:sp>
        <p:nvSpPr>
          <p:cNvPr id="147" name="Google Shape;147;p33"/>
          <p:cNvSpPr txBox="1"/>
          <p:nvPr/>
        </p:nvSpPr>
        <p:spPr>
          <a:xfrm>
            <a:off x="924875" y="4760000"/>
            <a:ext cx="3305400" cy="889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Montserrat Medium"/>
                <a:ea typeface="Montserrat Medium"/>
                <a:cs typeface="Montserrat Medium"/>
                <a:sym typeface="Montserrat Medium"/>
              </a:rPr>
              <a:t>CREDITS: This presentation template was created by </a:t>
            </a:r>
            <a:r>
              <a:rPr lang="en"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Slidesgo</a:t>
            </a:r>
            <a:r>
              <a:rPr lang="en" sz="1000">
                <a:solidFill>
                  <a:schemeClr val="accent1"/>
                </a:solidFill>
                <a:latin typeface="Montserrat Medium"/>
                <a:ea typeface="Montserrat Medium"/>
                <a:cs typeface="Montserrat Medium"/>
                <a:sym typeface="Montserrat Medium"/>
              </a:rPr>
              <a:t>, including icons by </a:t>
            </a:r>
            <a:r>
              <a:rPr lang="en"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Flaticon</a:t>
            </a:r>
            <a:r>
              <a:rPr lang="en" sz="1000">
                <a:solidFill>
                  <a:schemeClr val="accent1"/>
                </a:solidFill>
                <a:latin typeface="Montserrat Medium"/>
                <a:ea typeface="Montserrat Medium"/>
                <a:cs typeface="Montserrat Medium"/>
                <a:sym typeface="Montserrat Medium"/>
              </a:rPr>
              <a:t>, and infographics &amp; images by </a:t>
            </a:r>
            <a:r>
              <a:rPr lang="en"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Freepik</a:t>
            </a:r>
            <a:r>
              <a:rPr lang="en"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marL="0" lvl="0" indent="0" algn="l" rtl="0">
              <a:spcBef>
                <a:spcPts val="300"/>
              </a:spcBef>
              <a:spcAft>
                <a:spcPts val="0"/>
              </a:spcAft>
              <a:buNone/>
            </a:pPr>
            <a:endParaRPr sz="1000">
              <a:solidFill>
                <a:schemeClr val="accent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260927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0" name="Google Shape;150;p34"/>
          <p:cNvSpPr txBox="1">
            <a:spLocks noGrp="1"/>
          </p:cNvSpPr>
          <p:nvPr>
            <p:ph type="body" idx="1"/>
          </p:nvPr>
        </p:nvSpPr>
        <p:spPr>
          <a:xfrm>
            <a:off x="938500" y="2212367"/>
            <a:ext cx="49464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2622338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list">
  <p:cSld name="Title + lis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153" name="Google Shape;153;p35"/>
          <p:cNvSpPr txBox="1">
            <a:spLocks noGrp="1"/>
          </p:cNvSpPr>
          <p:nvPr>
            <p:ph type="body" idx="1"/>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6020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5/16/2025</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90814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57"/>
        <p:cNvGrpSpPr/>
        <p:nvPr/>
      </p:nvGrpSpPr>
      <p:grpSpPr>
        <a:xfrm>
          <a:off x="0" y="0"/>
          <a:ext cx="0" cy="0"/>
          <a:chOff x="0" y="0"/>
          <a:chExt cx="0" cy="0"/>
        </a:xfrm>
      </p:grpSpPr>
    </p:spTree>
    <p:extLst>
      <p:ext uri="{BB962C8B-B14F-4D97-AF65-F5344CB8AC3E}">
        <p14:creationId xmlns:p14="http://schemas.microsoft.com/office/powerpoint/2010/main" val="342994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7640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AACC7-3B3F-47D1-959A-EF58926E955E}"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48292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8171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0" name="Google Shape;20;p5"/>
          <p:cNvSpPr txBox="1">
            <a:spLocks noGrp="1"/>
          </p:cNvSpPr>
          <p:nvPr>
            <p:ph type="body" idx="1"/>
          </p:nvPr>
        </p:nvSpPr>
        <p:spPr>
          <a:xfrm>
            <a:off x="938501"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21" name="Google Shape;21;p5"/>
          <p:cNvSpPr txBox="1">
            <a:spLocks noGrp="1"/>
          </p:cNvSpPr>
          <p:nvPr>
            <p:ph type="body" idx="2"/>
          </p:nvPr>
        </p:nvSpPr>
        <p:spPr>
          <a:xfrm>
            <a:off x="5037526" y="2212367"/>
            <a:ext cx="3186900" cy="36812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lt1"/>
              </a:buClr>
              <a:buSzPts val="1400"/>
              <a:buChar char="●"/>
              <a:defRPr sz="1400">
                <a:solidFill>
                  <a:schemeClr val="lt1"/>
                </a:solidFill>
              </a:defRPr>
            </a:lvl1pPr>
            <a:lvl2pPr marL="914377" lvl="1" indent="-317492" rtl="0">
              <a:spcBef>
                <a:spcPts val="1600"/>
              </a:spcBef>
              <a:spcAft>
                <a:spcPts val="0"/>
              </a:spcAft>
              <a:buClr>
                <a:schemeClr val="lt1"/>
              </a:buClr>
              <a:buSzPts val="1400"/>
              <a:buChar char="○"/>
              <a:defRPr>
                <a:solidFill>
                  <a:schemeClr val="lt1"/>
                </a:solidFill>
              </a:defRPr>
            </a:lvl2pPr>
            <a:lvl3pPr marL="1371566" lvl="2" indent="-317492" rtl="0">
              <a:spcBef>
                <a:spcPts val="1600"/>
              </a:spcBef>
              <a:spcAft>
                <a:spcPts val="0"/>
              </a:spcAft>
              <a:buClr>
                <a:schemeClr val="lt1"/>
              </a:buClr>
              <a:buSzPts val="1400"/>
              <a:buChar char="■"/>
              <a:defRPr>
                <a:solidFill>
                  <a:schemeClr val="lt1"/>
                </a:solidFill>
              </a:defRPr>
            </a:lvl3pPr>
            <a:lvl4pPr marL="1828754" lvl="3" indent="-317492" rtl="0">
              <a:spcBef>
                <a:spcPts val="1600"/>
              </a:spcBef>
              <a:spcAft>
                <a:spcPts val="0"/>
              </a:spcAft>
              <a:buClr>
                <a:schemeClr val="lt1"/>
              </a:buClr>
              <a:buSzPts val="1400"/>
              <a:buChar char="●"/>
              <a:defRPr>
                <a:solidFill>
                  <a:schemeClr val="lt1"/>
                </a:solidFill>
              </a:defRPr>
            </a:lvl4pPr>
            <a:lvl5pPr marL="2285943" lvl="4" indent="-317492" rtl="0">
              <a:spcBef>
                <a:spcPts val="1600"/>
              </a:spcBef>
              <a:spcAft>
                <a:spcPts val="0"/>
              </a:spcAft>
              <a:buClr>
                <a:schemeClr val="lt1"/>
              </a:buClr>
              <a:buSzPts val="1400"/>
              <a:buChar char="○"/>
              <a:defRPr>
                <a:solidFill>
                  <a:schemeClr val="lt1"/>
                </a:solidFill>
              </a:defRPr>
            </a:lvl5pPr>
            <a:lvl6pPr marL="2743131" lvl="5" indent="-317492" rtl="0">
              <a:spcBef>
                <a:spcPts val="1600"/>
              </a:spcBef>
              <a:spcAft>
                <a:spcPts val="0"/>
              </a:spcAft>
              <a:buClr>
                <a:schemeClr val="lt1"/>
              </a:buClr>
              <a:buSzPts val="1400"/>
              <a:buChar char="■"/>
              <a:defRPr>
                <a:solidFill>
                  <a:schemeClr val="lt1"/>
                </a:solidFill>
              </a:defRPr>
            </a:lvl6pPr>
            <a:lvl7pPr marL="3200320" lvl="6" indent="-317492" rtl="0">
              <a:spcBef>
                <a:spcPts val="1600"/>
              </a:spcBef>
              <a:spcAft>
                <a:spcPts val="0"/>
              </a:spcAft>
              <a:buClr>
                <a:schemeClr val="lt1"/>
              </a:buClr>
              <a:buSzPts val="1400"/>
              <a:buChar char="●"/>
              <a:defRPr>
                <a:solidFill>
                  <a:schemeClr val="lt1"/>
                </a:solidFill>
              </a:defRPr>
            </a:lvl7pPr>
            <a:lvl8pPr marL="3657509" lvl="7" indent="-317492" rtl="0">
              <a:spcBef>
                <a:spcPts val="1600"/>
              </a:spcBef>
              <a:spcAft>
                <a:spcPts val="0"/>
              </a:spcAft>
              <a:buClr>
                <a:schemeClr val="lt1"/>
              </a:buClr>
              <a:buSzPts val="1400"/>
              <a:buChar char="○"/>
              <a:defRPr>
                <a:solidFill>
                  <a:schemeClr val="lt1"/>
                </a:solidFill>
              </a:defRPr>
            </a:lvl8pPr>
            <a:lvl9pPr marL="4114697" lvl="8" indent="-317492" rtl="0">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3622106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1821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4123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2841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3242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7106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7627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88622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57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28152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6386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38501" y="593367"/>
            <a:ext cx="46293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042057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29112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4142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1180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2551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729500"/>
            <a:ext cx="2837400" cy="1670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
        <p:nvSpPr>
          <p:cNvPr id="26" name="Google Shape;26;p7"/>
          <p:cNvSpPr txBox="1">
            <a:spLocks noGrp="1"/>
          </p:cNvSpPr>
          <p:nvPr>
            <p:ph type="body" idx="1"/>
          </p:nvPr>
        </p:nvSpPr>
        <p:spPr>
          <a:xfrm>
            <a:off x="5337175" y="3458500"/>
            <a:ext cx="2837400" cy="1670000"/>
          </a:xfrm>
          <a:prstGeom prst="rect">
            <a:avLst/>
          </a:prstGeom>
        </p:spPr>
        <p:txBody>
          <a:bodyPr spcFirstLastPara="1" wrap="square" lIns="91425" tIns="91425" rIns="91425" bIns="91425" anchor="t" anchorCtr="0">
            <a:noAutofit/>
          </a:bodyPr>
          <a:lstStyle>
            <a:lvl1pPr marL="457189" lvl="0" indent="-330192" rtl="0">
              <a:spcBef>
                <a:spcPts val="0"/>
              </a:spcBef>
              <a:spcAft>
                <a:spcPts val="0"/>
              </a:spcAft>
              <a:buClr>
                <a:schemeClr val="lt1"/>
              </a:buClr>
              <a:buSzPts val="1600"/>
              <a:buChar char="●"/>
              <a:defRPr sz="1600">
                <a:solidFill>
                  <a:schemeClr val="lt1"/>
                </a:solidFill>
              </a:defRPr>
            </a:lvl1pPr>
            <a:lvl2pPr marL="914377" lvl="1" indent="-330192" rtl="0">
              <a:spcBef>
                <a:spcPts val="1600"/>
              </a:spcBef>
              <a:spcAft>
                <a:spcPts val="0"/>
              </a:spcAft>
              <a:buClr>
                <a:schemeClr val="lt1"/>
              </a:buClr>
              <a:buSzPts val="1600"/>
              <a:buChar char="○"/>
              <a:defRPr sz="1600">
                <a:solidFill>
                  <a:schemeClr val="lt1"/>
                </a:solidFill>
              </a:defRPr>
            </a:lvl2pPr>
            <a:lvl3pPr marL="1371566" lvl="2" indent="-330192" rtl="0">
              <a:spcBef>
                <a:spcPts val="1600"/>
              </a:spcBef>
              <a:spcAft>
                <a:spcPts val="0"/>
              </a:spcAft>
              <a:buClr>
                <a:schemeClr val="lt1"/>
              </a:buClr>
              <a:buSzPts val="1600"/>
              <a:buChar char="■"/>
              <a:defRPr sz="1600">
                <a:solidFill>
                  <a:schemeClr val="lt1"/>
                </a:solidFill>
              </a:defRPr>
            </a:lvl3pPr>
            <a:lvl4pPr marL="1828754" lvl="3" indent="-330192" rtl="0">
              <a:spcBef>
                <a:spcPts val="1600"/>
              </a:spcBef>
              <a:spcAft>
                <a:spcPts val="0"/>
              </a:spcAft>
              <a:buClr>
                <a:schemeClr val="lt1"/>
              </a:buClr>
              <a:buSzPts val="1600"/>
              <a:buChar char="●"/>
              <a:defRPr sz="1600">
                <a:solidFill>
                  <a:schemeClr val="lt1"/>
                </a:solidFill>
              </a:defRPr>
            </a:lvl4pPr>
            <a:lvl5pPr marL="2285943" lvl="4" indent="-330192" rtl="0">
              <a:spcBef>
                <a:spcPts val="1600"/>
              </a:spcBef>
              <a:spcAft>
                <a:spcPts val="0"/>
              </a:spcAft>
              <a:buClr>
                <a:schemeClr val="lt1"/>
              </a:buClr>
              <a:buSzPts val="1600"/>
              <a:buChar char="○"/>
              <a:defRPr sz="1600">
                <a:solidFill>
                  <a:schemeClr val="lt1"/>
                </a:solidFill>
              </a:defRPr>
            </a:lvl5pPr>
            <a:lvl6pPr marL="2743131" lvl="5" indent="-330192" rtl="0">
              <a:spcBef>
                <a:spcPts val="1600"/>
              </a:spcBef>
              <a:spcAft>
                <a:spcPts val="0"/>
              </a:spcAft>
              <a:buClr>
                <a:schemeClr val="lt1"/>
              </a:buClr>
              <a:buSzPts val="1600"/>
              <a:buChar char="■"/>
              <a:defRPr sz="1600">
                <a:solidFill>
                  <a:schemeClr val="lt1"/>
                </a:solidFill>
              </a:defRPr>
            </a:lvl6pPr>
            <a:lvl7pPr marL="3200320" lvl="6" indent="-330192" rtl="0">
              <a:spcBef>
                <a:spcPts val="1600"/>
              </a:spcBef>
              <a:spcAft>
                <a:spcPts val="0"/>
              </a:spcAft>
              <a:buClr>
                <a:schemeClr val="lt1"/>
              </a:buClr>
              <a:buSzPts val="1600"/>
              <a:buChar char="●"/>
              <a:defRPr sz="1600">
                <a:solidFill>
                  <a:schemeClr val="lt1"/>
                </a:solidFill>
              </a:defRPr>
            </a:lvl7pPr>
            <a:lvl8pPr marL="3657509" lvl="7" indent="-330192" rtl="0">
              <a:spcBef>
                <a:spcPts val="1600"/>
              </a:spcBef>
              <a:spcAft>
                <a:spcPts val="0"/>
              </a:spcAft>
              <a:buClr>
                <a:schemeClr val="lt1"/>
              </a:buClr>
              <a:buSzPts val="1600"/>
              <a:buChar char="○"/>
              <a:defRPr sz="1600">
                <a:solidFill>
                  <a:schemeClr val="lt1"/>
                </a:solidFill>
              </a:defRPr>
            </a:lvl8pPr>
            <a:lvl9pPr marL="4114697" lvl="8" indent="-330192" rtl="0">
              <a:spcBef>
                <a:spcPts val="1600"/>
              </a:spcBef>
              <a:spcAft>
                <a:spcPts val="1600"/>
              </a:spcAft>
              <a:buClr>
                <a:schemeClr val="lt1"/>
              </a:buClr>
              <a:buSzPts val="1600"/>
              <a:buChar char="■"/>
              <a:defRPr sz="1600">
                <a:solidFill>
                  <a:schemeClr val="lt1"/>
                </a:solidFill>
              </a:defRPr>
            </a:lvl9pPr>
          </a:lstStyle>
          <a:p>
            <a:pPr lvl="0"/>
            <a:r>
              <a:rPr lang="en-US"/>
              <a:t>Click to edit Master text styles</a:t>
            </a:r>
          </a:p>
        </p:txBody>
      </p:sp>
    </p:spTree>
    <p:extLst>
      <p:ext uri="{BB962C8B-B14F-4D97-AF65-F5344CB8AC3E}">
        <p14:creationId xmlns:p14="http://schemas.microsoft.com/office/powerpoint/2010/main" val="12834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8" y="581577"/>
            <a:ext cx="2746500" cy="545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r>
              <a:rPr lang="en-US"/>
              <a:t>Click to edit Master title style</a:t>
            </a:r>
            <a:endParaRPr/>
          </a:p>
        </p:txBody>
      </p:sp>
      <p:pic>
        <p:nvPicPr>
          <p:cNvPr id="29" name="Google Shape;29;p8"/>
          <p:cNvPicPr preferRelativeResize="0"/>
          <p:nvPr/>
        </p:nvPicPr>
        <p:blipFill>
          <a:blip r:embed="rId3">
            <a:alphaModFix/>
          </a:blip>
          <a:stretch>
            <a:fillRect/>
          </a:stretch>
        </p:blipFill>
        <p:spPr>
          <a:xfrm rot="5400000">
            <a:off x="2007834" y="1032702"/>
            <a:ext cx="10168735"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3270782" y="117499"/>
            <a:ext cx="12413063" cy="3520275"/>
          </a:xfrm>
          <a:prstGeom prst="rect">
            <a:avLst/>
          </a:prstGeom>
          <a:noFill/>
          <a:ln>
            <a:noFill/>
          </a:ln>
        </p:spPr>
      </p:pic>
    </p:spTree>
    <p:extLst>
      <p:ext uri="{BB962C8B-B14F-4D97-AF65-F5344CB8AC3E}">
        <p14:creationId xmlns:p14="http://schemas.microsoft.com/office/powerpoint/2010/main" val="265077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938500" y="2359433"/>
            <a:ext cx="2871600" cy="164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
        <p:nvSpPr>
          <p:cNvPr id="33" name="Google Shape;33;p9"/>
          <p:cNvSpPr txBox="1">
            <a:spLocks noGrp="1"/>
          </p:cNvSpPr>
          <p:nvPr>
            <p:ph type="body" idx="2"/>
          </p:nvPr>
        </p:nvSpPr>
        <p:spPr>
          <a:xfrm>
            <a:off x="4703375" y="1212800"/>
            <a:ext cx="3468900" cy="4432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Clr>
                <a:schemeClr val="lt1"/>
              </a:buClr>
              <a:buSzPts val="1400"/>
              <a:buChar char="●"/>
              <a:defRPr sz="1400">
                <a:solidFill>
                  <a:schemeClr val="lt1"/>
                </a:solidFill>
              </a:defRPr>
            </a:lvl1pPr>
            <a:lvl2pPr marL="914377" lvl="1" indent="-317492">
              <a:spcBef>
                <a:spcPts val="1600"/>
              </a:spcBef>
              <a:spcAft>
                <a:spcPts val="0"/>
              </a:spcAft>
              <a:buClr>
                <a:schemeClr val="lt1"/>
              </a:buClr>
              <a:buSzPts val="1400"/>
              <a:buChar char="○"/>
              <a:defRPr>
                <a:solidFill>
                  <a:schemeClr val="lt1"/>
                </a:solidFill>
              </a:defRPr>
            </a:lvl2pPr>
            <a:lvl3pPr marL="1371566" lvl="2" indent="-317492">
              <a:spcBef>
                <a:spcPts val="1600"/>
              </a:spcBef>
              <a:spcAft>
                <a:spcPts val="0"/>
              </a:spcAft>
              <a:buClr>
                <a:schemeClr val="lt1"/>
              </a:buClr>
              <a:buSzPts val="1400"/>
              <a:buChar char="■"/>
              <a:defRPr>
                <a:solidFill>
                  <a:schemeClr val="lt1"/>
                </a:solidFill>
              </a:defRPr>
            </a:lvl3pPr>
            <a:lvl4pPr marL="1828754" lvl="3" indent="-317492">
              <a:spcBef>
                <a:spcPts val="1600"/>
              </a:spcBef>
              <a:spcAft>
                <a:spcPts val="0"/>
              </a:spcAft>
              <a:buClr>
                <a:schemeClr val="lt1"/>
              </a:buClr>
              <a:buSzPts val="1400"/>
              <a:buChar char="●"/>
              <a:defRPr>
                <a:solidFill>
                  <a:schemeClr val="lt1"/>
                </a:solidFill>
              </a:defRPr>
            </a:lvl4pPr>
            <a:lvl5pPr marL="2285943" lvl="4" indent="-317492">
              <a:spcBef>
                <a:spcPts val="1600"/>
              </a:spcBef>
              <a:spcAft>
                <a:spcPts val="0"/>
              </a:spcAft>
              <a:buClr>
                <a:schemeClr val="lt1"/>
              </a:buClr>
              <a:buSzPts val="1400"/>
              <a:buChar char="○"/>
              <a:defRPr>
                <a:solidFill>
                  <a:schemeClr val="lt1"/>
                </a:solidFill>
              </a:defRPr>
            </a:lvl5pPr>
            <a:lvl6pPr marL="2743131" lvl="5" indent="-317492">
              <a:spcBef>
                <a:spcPts val="1600"/>
              </a:spcBef>
              <a:spcAft>
                <a:spcPts val="0"/>
              </a:spcAft>
              <a:buClr>
                <a:schemeClr val="lt1"/>
              </a:buClr>
              <a:buSzPts val="1400"/>
              <a:buChar char="■"/>
              <a:defRPr>
                <a:solidFill>
                  <a:schemeClr val="lt1"/>
                </a:solidFill>
              </a:defRPr>
            </a:lvl6pPr>
            <a:lvl7pPr marL="3200320" lvl="6" indent="-317492">
              <a:spcBef>
                <a:spcPts val="1600"/>
              </a:spcBef>
              <a:spcAft>
                <a:spcPts val="0"/>
              </a:spcAft>
              <a:buClr>
                <a:schemeClr val="lt1"/>
              </a:buClr>
              <a:buSzPts val="1400"/>
              <a:buChar char="●"/>
              <a:defRPr>
                <a:solidFill>
                  <a:schemeClr val="lt1"/>
                </a:solidFill>
              </a:defRPr>
            </a:lvl7pPr>
            <a:lvl8pPr marL="3657509" lvl="7" indent="-317492">
              <a:spcBef>
                <a:spcPts val="1600"/>
              </a:spcBef>
              <a:spcAft>
                <a:spcPts val="0"/>
              </a:spcAft>
              <a:buClr>
                <a:schemeClr val="lt1"/>
              </a:buClr>
              <a:buSzPts val="1400"/>
              <a:buChar char="○"/>
              <a:defRPr>
                <a:solidFill>
                  <a:schemeClr val="lt1"/>
                </a:solidFill>
              </a:defRPr>
            </a:lvl8pPr>
            <a:lvl9pPr marL="4114697" lvl="8" indent="-317492">
              <a:spcBef>
                <a:spcPts val="1600"/>
              </a:spcBef>
              <a:spcAft>
                <a:spcPts val="1600"/>
              </a:spcAft>
              <a:buClr>
                <a:schemeClr val="lt1"/>
              </a:buClr>
              <a:buSzPts val="1400"/>
              <a:buChar char="■"/>
              <a:defRPr>
                <a:solidFill>
                  <a:schemeClr val="lt1"/>
                </a:solidFill>
              </a:defRPr>
            </a:lvl9pPr>
          </a:lstStyle>
          <a:p>
            <a:pPr lvl="0"/>
            <a:r>
              <a:rPr lang="en-US"/>
              <a:t>Click to edit Master text styles</a:t>
            </a:r>
          </a:p>
        </p:txBody>
      </p:sp>
      <p:sp>
        <p:nvSpPr>
          <p:cNvPr id="34" name="Google Shape;34;p9"/>
          <p:cNvSpPr txBox="1">
            <a:spLocks noGrp="1"/>
          </p:cNvSpPr>
          <p:nvPr>
            <p:ph type="title"/>
          </p:nvPr>
        </p:nvSpPr>
        <p:spPr>
          <a:xfrm>
            <a:off x="938500" y="593367"/>
            <a:ext cx="32238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1805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938501" y="593367"/>
            <a:ext cx="5735700" cy="125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0028126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45003234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36" userDrawn="1">
          <p15:clr>
            <a:srgbClr val="F26B43"/>
          </p15:clr>
        </p15:guide>
        <p15:guide id="4" orient="horz" pos="3984" userDrawn="1">
          <p15:clr>
            <a:srgbClr val="F26B43"/>
          </p15:clr>
        </p15:guide>
        <p15:guide id="5" pos="252" userDrawn="1">
          <p15:clr>
            <a:srgbClr val="F26B43"/>
          </p15:clr>
        </p15:guide>
        <p15:guide id="6" pos="5508" userDrawn="1">
          <p15:clr>
            <a:srgbClr val="F26B43"/>
          </p15:clr>
        </p15:guide>
        <p15:guide id="7" pos="540" userDrawn="1">
          <p15:clr>
            <a:srgbClr val="F26B43"/>
          </p15:clr>
        </p15:guide>
        <p15:guide id="8" pos="52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8101"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6" name="Google Shape;156;p36"/>
          <p:cNvSpPr txBox="1">
            <a:spLocks noGrp="1"/>
          </p:cNvSpPr>
          <p:nvPr>
            <p:ph type="body" idx="1"/>
          </p:nvPr>
        </p:nvSpPr>
        <p:spPr>
          <a:xfrm>
            <a:off x="1068101"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222895007"/>
      </p:ext>
    </p:extLst>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5/16/2025</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2321425"/>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336">
          <p15:clr>
            <a:srgbClr val="F26B43"/>
          </p15:clr>
        </p15:guide>
        <p15:guide id="4" orient="horz" pos="3984">
          <p15:clr>
            <a:srgbClr val="F26B43"/>
          </p15:clr>
        </p15:guide>
        <p15:guide id="5" pos="252">
          <p15:clr>
            <a:srgbClr val="F26B43"/>
          </p15:clr>
        </p15:guide>
        <p15:guide id="6" pos="5508">
          <p15:clr>
            <a:srgbClr val="F26B43"/>
          </p15:clr>
        </p15:guide>
        <p15:guide id="7" pos="540">
          <p15:clr>
            <a:srgbClr val="F26B43"/>
          </p15:clr>
        </p15:guide>
        <p15:guide id="8" pos="52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7987-13BB-FB98-D8E5-170B4FDE6809}"/>
              </a:ext>
            </a:extLst>
          </p:cNvPr>
          <p:cNvSpPr>
            <a:spLocks noGrp="1"/>
          </p:cNvSpPr>
          <p:nvPr>
            <p:ph type="ctrTitle"/>
          </p:nvPr>
        </p:nvSpPr>
        <p:spPr>
          <a:xfrm>
            <a:off x="457200" y="1092244"/>
            <a:ext cx="7798525" cy="950581"/>
          </a:xfrm>
        </p:spPr>
        <p:txBody>
          <a:bodyPr>
            <a:spAutoFit/>
          </a:bodyPr>
          <a:lstStyle/>
          <a:p>
            <a:pPr>
              <a:lnSpc>
                <a:spcPts val="6600"/>
              </a:lnSpc>
            </a:pPr>
            <a:r>
              <a:rPr lang="en-US" sz="6600" b="1" dirty="0">
                <a:latin typeface="Candara" panose="020E0502030303020204" pitchFamily="34" charset="0"/>
              </a:rPr>
              <a:t>“Arm yourselves”</a:t>
            </a:r>
          </a:p>
        </p:txBody>
      </p:sp>
      <p:sp>
        <p:nvSpPr>
          <p:cNvPr id="3" name="Subtitle 2">
            <a:extLst>
              <a:ext uri="{FF2B5EF4-FFF2-40B4-BE49-F238E27FC236}">
                <a16:creationId xmlns:a16="http://schemas.microsoft.com/office/drawing/2014/main" id="{B3586E24-3281-484C-0C30-833D7E0F92EA}"/>
              </a:ext>
            </a:extLst>
          </p:cNvPr>
          <p:cNvSpPr>
            <a:spLocks noGrp="1"/>
          </p:cNvSpPr>
          <p:nvPr>
            <p:ph type="subTitle" idx="1"/>
          </p:nvPr>
        </p:nvSpPr>
        <p:spPr>
          <a:xfrm>
            <a:off x="888275" y="2060078"/>
            <a:ext cx="3236768" cy="646331"/>
          </a:xfrm>
        </p:spPr>
        <p:txBody>
          <a:bodyPr>
            <a:spAutoFit/>
          </a:bodyPr>
          <a:lstStyle/>
          <a:p>
            <a:r>
              <a:rPr lang="en-US" sz="3600" b="1" dirty="0">
                <a:solidFill>
                  <a:schemeClr val="tx1"/>
                </a:solidFill>
                <a:latin typeface="Candara" panose="020E0502030303020204" pitchFamily="34" charset="0"/>
              </a:rPr>
              <a:t>I Peter 4:1-11</a:t>
            </a:r>
          </a:p>
        </p:txBody>
      </p:sp>
    </p:spTree>
    <p:extLst>
      <p:ext uri="{BB962C8B-B14F-4D97-AF65-F5344CB8AC3E}">
        <p14:creationId xmlns:p14="http://schemas.microsoft.com/office/powerpoint/2010/main" val="34330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BF57C-2C1D-F441-27C2-9ED07551F3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18A21-F6B2-3B19-284B-6FF48F6E3D61}"/>
              </a:ext>
            </a:extLst>
          </p:cNvPr>
          <p:cNvSpPr>
            <a:spLocks noGrp="1"/>
          </p:cNvSpPr>
          <p:nvPr>
            <p:ph idx="1"/>
          </p:nvPr>
        </p:nvSpPr>
        <p:spPr>
          <a:xfrm>
            <a:off x="457199" y="1143000"/>
            <a:ext cx="8572501" cy="3477875"/>
          </a:xfrm>
        </p:spPr>
        <p:txBody>
          <a:bodyPr wrap="square" anchor="t" anchorCtr="0">
            <a:spAutoFit/>
          </a:bodyPr>
          <a:lstStyle/>
          <a:p>
            <a:pPr marL="457200" lvl="1" indent="0">
              <a:spcBef>
                <a:spcPts val="600"/>
              </a:spcBef>
              <a:spcAft>
                <a:spcPts val="1200"/>
              </a:spcAft>
              <a:buNone/>
            </a:pPr>
            <a:r>
              <a:rPr lang="en-US" sz="3200" b="1" dirty="0">
                <a:solidFill>
                  <a:schemeClr val="tx1"/>
                </a:solidFill>
                <a:latin typeface="Candara" panose="020E0502030303020204" pitchFamily="34" charset="0"/>
              </a:rPr>
              <a:t>A Saintly Character – Verses 1-6</a:t>
            </a:r>
          </a:p>
          <a:p>
            <a:pPr marL="457200" lvl="1" indent="0">
              <a:spcBef>
                <a:spcPts val="600"/>
              </a:spcBef>
              <a:spcAft>
                <a:spcPts val="1200"/>
              </a:spcAft>
              <a:buNone/>
            </a:pPr>
            <a:r>
              <a:rPr lang="en-US" sz="3200" b="1" dirty="0">
                <a:solidFill>
                  <a:schemeClr val="tx1"/>
                </a:solidFill>
                <a:latin typeface="Candara" panose="020E0502030303020204" pitchFamily="34" charset="0"/>
              </a:rPr>
              <a:t>A Sober Mind – Verse 7</a:t>
            </a:r>
          </a:p>
          <a:p>
            <a:pPr marL="457200" lvl="1" indent="0">
              <a:spcBef>
                <a:spcPts val="600"/>
              </a:spcBef>
              <a:spcAft>
                <a:spcPts val="1200"/>
              </a:spcAft>
              <a:buNone/>
            </a:pPr>
            <a:r>
              <a:rPr lang="en-US" sz="3200" b="1" dirty="0">
                <a:solidFill>
                  <a:schemeClr val="tx1"/>
                </a:solidFill>
                <a:latin typeface="Candara" panose="020E0502030303020204" pitchFamily="34" charset="0"/>
              </a:rPr>
              <a:t>Fervent Love – Verse 8</a:t>
            </a:r>
          </a:p>
          <a:p>
            <a:pPr marL="457200" lvl="1" indent="0">
              <a:spcBef>
                <a:spcPts val="600"/>
              </a:spcBef>
              <a:spcAft>
                <a:spcPts val="1200"/>
              </a:spcAft>
              <a:buNone/>
            </a:pPr>
            <a:r>
              <a:rPr lang="en-US" sz="3200" b="1" dirty="0">
                <a:solidFill>
                  <a:schemeClr val="tx1"/>
                </a:solidFill>
                <a:latin typeface="Candara" panose="020E0502030303020204" pitchFamily="34" charset="0"/>
              </a:rPr>
              <a:t>Sincere Service – Verses 9-10</a:t>
            </a:r>
          </a:p>
          <a:p>
            <a:pPr marL="457200" lvl="1" indent="0">
              <a:spcBef>
                <a:spcPts val="600"/>
              </a:spcBef>
              <a:spcAft>
                <a:spcPts val="1200"/>
              </a:spcAft>
              <a:buNone/>
            </a:pPr>
            <a:r>
              <a:rPr lang="en-US" sz="3200" b="1" dirty="0">
                <a:solidFill>
                  <a:schemeClr val="tx1"/>
                </a:solidFill>
                <a:latin typeface="Candara" panose="020E0502030303020204" pitchFamily="34" charset="0"/>
              </a:rPr>
              <a:t>Scriptural Authority – Verse 11</a:t>
            </a:r>
          </a:p>
        </p:txBody>
      </p:sp>
      <p:sp>
        <p:nvSpPr>
          <p:cNvPr id="9" name="TextBox 8">
            <a:extLst>
              <a:ext uri="{FF2B5EF4-FFF2-40B4-BE49-F238E27FC236}">
                <a16:creationId xmlns:a16="http://schemas.microsoft.com/office/drawing/2014/main" id="{A8621B06-19BE-7763-6EEF-4D204FD82669}"/>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39384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457199" y="1143000"/>
            <a:ext cx="8261797" cy="5509200"/>
          </a:xfrm>
        </p:spPr>
        <p:txBody>
          <a:bodyPr wrap="square" anchor="t" anchorCtr="0">
            <a:spAutoFit/>
          </a:bodyPr>
          <a:lstStyle/>
          <a:p>
            <a:pPr marL="0" indent="0">
              <a:spcBef>
                <a:spcPts val="0"/>
              </a:spcBef>
              <a:spcAft>
                <a:spcPts val="0"/>
              </a:spcAft>
              <a:buClr>
                <a:schemeClr val="tx1"/>
              </a:buClr>
              <a:buSzPct val="100000"/>
              <a:buNone/>
            </a:pPr>
            <a:r>
              <a:rPr lang="en-US" sz="3200" b="1" dirty="0">
                <a:solidFill>
                  <a:schemeClr val="tx1"/>
                </a:solidFill>
                <a:cs typeface="Arial" panose="020B0604020202020204" pitchFamily="34" charset="0"/>
              </a:rPr>
              <a:t>Hear the Word of God</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James 1:21 – “… receive with meekness the implanted word, which is able to save your souls.”</a:t>
            </a:r>
          </a:p>
          <a:p>
            <a:pPr marL="0" indent="0">
              <a:spcBef>
                <a:spcPts val="0"/>
              </a:spcBef>
              <a:spcAft>
                <a:spcPts val="0"/>
              </a:spcAft>
              <a:buClr>
                <a:schemeClr val="tx1"/>
              </a:buClr>
              <a:buSzPct val="100000"/>
              <a:buNone/>
            </a:pPr>
            <a:r>
              <a:rPr lang="en-US" sz="3200" b="1" dirty="0">
                <a:solidFill>
                  <a:schemeClr val="tx1"/>
                </a:solidFill>
                <a:cs typeface="Arial" panose="020B0604020202020204" pitchFamily="34" charset="0"/>
              </a:rPr>
              <a:t>Believe the Gospel message about Jesus</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I John 3:23-24 – “that we believe in the name of his Son Jesus Christ”</a:t>
            </a:r>
          </a:p>
          <a:p>
            <a:pPr marL="0" indent="0">
              <a:spcBef>
                <a:spcPts val="0"/>
              </a:spcBef>
              <a:spcAft>
                <a:spcPts val="0"/>
              </a:spcAft>
              <a:buClr>
                <a:schemeClr val="tx1"/>
              </a:buClr>
              <a:buSzPct val="100000"/>
              <a:buNone/>
            </a:pPr>
            <a:r>
              <a:rPr lang="en-US" sz="3200" b="1" dirty="0">
                <a:solidFill>
                  <a:schemeClr val="tx1"/>
                </a:solidFill>
                <a:cs typeface="Arial" panose="020B0604020202020204" pitchFamily="34" charset="0"/>
              </a:rPr>
              <a:t>Repent of your sins</a:t>
            </a:r>
          </a:p>
          <a:p>
            <a:pPr lvl="1">
              <a:spcBef>
                <a:spcPts val="0"/>
              </a:spcBef>
              <a:spcAft>
                <a:spcPts val="0"/>
              </a:spcAft>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Acts 3:19 – “Repent therefore, and turn again, that your sins may be blotted out”</a:t>
            </a:r>
            <a:endParaRPr lang="en-US" sz="3400" dirty="0">
              <a:solidFill>
                <a:schemeClr val="tx1"/>
              </a:solidFill>
              <a:cs typeface="Arial" panose="020B0604020202020204" pitchFamily="34" charset="0"/>
            </a:endParaRPr>
          </a:p>
        </p:txBody>
      </p:sp>
      <p:sp>
        <p:nvSpPr>
          <p:cNvPr id="5" name="Title 1">
            <a:extLst>
              <a:ext uri="{FF2B5EF4-FFF2-40B4-BE49-F238E27FC236}">
                <a16:creationId xmlns:a16="http://schemas.microsoft.com/office/drawing/2014/main" id="{93ABFC2C-D74C-9CF2-9948-CD222B6C200C}"/>
              </a:ext>
            </a:extLst>
          </p:cNvPr>
          <p:cNvSpPr>
            <a:spLocks noGrp="1"/>
          </p:cNvSpPr>
          <p:nvPr>
            <p:ph type="title"/>
          </p:nvPr>
        </p:nvSpPr>
        <p:spPr>
          <a:xfrm>
            <a:off x="457200" y="228600"/>
            <a:ext cx="7865390" cy="707886"/>
          </a:xfrm>
        </p:spPr>
        <p:txBody>
          <a:bodyPr wrap="square">
            <a:spAutoFit/>
          </a:bodyPr>
          <a:lstStyle/>
          <a:p>
            <a:pPr algn="l"/>
            <a:r>
              <a:rPr lang="en-US" sz="4000" b="1" cap="none" dirty="0">
                <a:solidFill>
                  <a:schemeClr val="tx1"/>
                </a:solidFill>
              </a:rPr>
              <a:t>To Be Properly Armed You Must</a:t>
            </a:r>
          </a:p>
        </p:txBody>
      </p:sp>
    </p:spTree>
    <p:extLst>
      <p:ext uri="{BB962C8B-B14F-4D97-AF65-F5344CB8AC3E}">
        <p14:creationId xmlns:p14="http://schemas.microsoft.com/office/powerpoint/2010/main" val="17033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457200" y="1143000"/>
            <a:ext cx="8133008" cy="5302990"/>
          </a:xfrm>
        </p:spPr>
        <p:txBody>
          <a:bodyPr wrap="square" anchor="t" anchorCtr="0">
            <a:spAutoFit/>
          </a:bodyPr>
          <a:lstStyle/>
          <a:p>
            <a:pPr marL="0" indent="0">
              <a:spcBef>
                <a:spcPts val="0"/>
              </a:spcBef>
              <a:buClr>
                <a:schemeClr val="tx1"/>
              </a:buClr>
              <a:buSzPct val="100000"/>
              <a:buNone/>
            </a:pPr>
            <a:r>
              <a:rPr lang="en-US" sz="3200" b="1" dirty="0">
                <a:solidFill>
                  <a:schemeClr val="tx1"/>
                </a:solidFill>
                <a:cs typeface="Arial" panose="020B0604020202020204" pitchFamily="34" charset="0"/>
              </a:rPr>
              <a:t>Confess that Jesus is the Son of God</a:t>
            </a:r>
          </a:p>
          <a:p>
            <a:pPr lvl="1">
              <a:lnSpc>
                <a:spcPct val="90000"/>
              </a:lnSpc>
              <a:spcBef>
                <a:spcPts val="0"/>
              </a:spcBef>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Romans 10:9-10 – “… with the mouth one confesses and is saved”</a:t>
            </a:r>
          </a:p>
          <a:p>
            <a:pPr marL="0" indent="0">
              <a:lnSpc>
                <a:spcPct val="100000"/>
              </a:lnSpc>
              <a:spcBef>
                <a:spcPts val="0"/>
              </a:spcBef>
              <a:buClr>
                <a:schemeClr val="tx1"/>
              </a:buClr>
              <a:buSzPct val="100000"/>
              <a:buNone/>
            </a:pPr>
            <a:r>
              <a:rPr lang="en-US" sz="3200" b="1" dirty="0">
                <a:solidFill>
                  <a:schemeClr val="tx1"/>
                </a:solidFill>
                <a:cs typeface="Arial" panose="020B0604020202020204" pitchFamily="34" charset="0"/>
              </a:rPr>
              <a:t>Be immersed in water</a:t>
            </a:r>
          </a:p>
          <a:p>
            <a:pPr lvl="1">
              <a:lnSpc>
                <a:spcPct val="100000"/>
              </a:lnSpc>
              <a:spcBef>
                <a:spcPts val="0"/>
              </a:spcBef>
              <a:buClr>
                <a:schemeClr val="tx1"/>
              </a:buClr>
              <a:buSzPct val="100000"/>
              <a:buFont typeface="Arial" panose="020B0604020202020204" pitchFamily="34" charset="0"/>
              <a:buChar char="•"/>
            </a:pPr>
            <a:r>
              <a:rPr lang="en-US" sz="3200" dirty="0">
                <a:solidFill>
                  <a:schemeClr val="tx1"/>
                </a:solidFill>
                <a:cs typeface="Arial" panose="020B0604020202020204" pitchFamily="34" charset="0"/>
              </a:rPr>
              <a:t> Acts 2:38 – “Repent and be baptized every one of you …”</a:t>
            </a:r>
          </a:p>
          <a:p>
            <a:pPr marL="0" indent="0">
              <a:lnSpc>
                <a:spcPct val="100000"/>
              </a:lnSpc>
              <a:spcBef>
                <a:spcPts val="0"/>
              </a:spcBef>
              <a:buClr>
                <a:schemeClr val="tx1"/>
              </a:buClr>
              <a:buSzPct val="100000"/>
              <a:buNone/>
            </a:pPr>
            <a:r>
              <a:rPr lang="en-US" sz="3200" b="1" dirty="0">
                <a:solidFill>
                  <a:schemeClr val="tx1"/>
                </a:solidFill>
                <a:cs typeface="Arial" panose="020B0604020202020204" pitchFamily="34" charset="0"/>
              </a:rPr>
              <a:t>Remain faithful</a:t>
            </a:r>
          </a:p>
          <a:p>
            <a:pPr lvl="1">
              <a:spcBef>
                <a:spcPts val="0"/>
              </a:spcBef>
              <a:buSzPct val="100000"/>
              <a:buFont typeface="Arial" panose="020B0604020202020204" pitchFamily="34" charset="0"/>
              <a:buChar char="•"/>
            </a:pPr>
            <a:r>
              <a:rPr lang="en-US" sz="3200" dirty="0">
                <a:solidFill>
                  <a:schemeClr val="tx1"/>
                </a:solidFill>
                <a:cs typeface="Arial" panose="020B0604020202020204" pitchFamily="34" charset="0"/>
              </a:rPr>
              <a:t>Hebrews 3:12-14 – “… if indeed we hold our original confidence firm to the end”</a:t>
            </a:r>
          </a:p>
        </p:txBody>
      </p:sp>
      <p:sp>
        <p:nvSpPr>
          <p:cNvPr id="4" name="Title 1">
            <a:extLst>
              <a:ext uri="{FF2B5EF4-FFF2-40B4-BE49-F238E27FC236}">
                <a16:creationId xmlns:a16="http://schemas.microsoft.com/office/drawing/2014/main" id="{29C7B2BA-7861-4A90-6D41-25FA965A4BC6}"/>
              </a:ext>
            </a:extLst>
          </p:cNvPr>
          <p:cNvSpPr>
            <a:spLocks noGrp="1"/>
          </p:cNvSpPr>
          <p:nvPr>
            <p:ph type="title"/>
          </p:nvPr>
        </p:nvSpPr>
        <p:spPr>
          <a:xfrm>
            <a:off x="457200" y="228600"/>
            <a:ext cx="7865390" cy="707886"/>
          </a:xfrm>
        </p:spPr>
        <p:txBody>
          <a:bodyPr wrap="square">
            <a:spAutoFit/>
          </a:bodyPr>
          <a:lstStyle/>
          <a:p>
            <a:pPr algn="l"/>
            <a:r>
              <a:rPr lang="en-US" sz="4000" b="1" cap="none" dirty="0">
                <a:solidFill>
                  <a:schemeClr val="tx1"/>
                </a:solidFill>
              </a:rPr>
              <a:t>To Be Properly Armed You Must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19B5FE-2073-33CD-DCD5-3BC719E68FCB}"/>
              </a:ext>
            </a:extLst>
          </p:cNvPr>
          <p:cNvSpPr>
            <a:spLocks noGrp="1"/>
          </p:cNvSpPr>
          <p:nvPr>
            <p:ph idx="1"/>
          </p:nvPr>
        </p:nvSpPr>
        <p:spPr>
          <a:xfrm>
            <a:off x="457200" y="1143000"/>
            <a:ext cx="8490857" cy="4093428"/>
          </a:xfrm>
        </p:spPr>
        <p:txBody>
          <a:bodyPr wrap="square" anchor="t" anchorCtr="0">
            <a:spAutoFit/>
          </a:bodyPr>
          <a:lstStyle/>
          <a:p>
            <a:pPr marL="0" indent="0">
              <a:spcBef>
                <a:spcPts val="600"/>
              </a:spcBef>
              <a:spcAft>
                <a:spcPts val="1200"/>
              </a:spcAft>
              <a:buNone/>
            </a:pPr>
            <a:r>
              <a:rPr lang="en-US" sz="3200" b="1" dirty="0">
                <a:solidFill>
                  <a:schemeClr val="tx1"/>
                </a:solidFill>
                <a:latin typeface="Candara" panose="020E0502030303020204" pitchFamily="34" charset="0"/>
              </a:rPr>
              <a:t>A Saintly Character – Verses 1-3</a:t>
            </a:r>
            <a:endParaRPr lang="en-US" sz="2800" b="1" dirty="0">
              <a:solidFill>
                <a:schemeClr val="tx1"/>
              </a:solidFill>
              <a:latin typeface="Candara" panose="020E0502030303020204" pitchFamily="34" charset="0"/>
            </a:endParaRPr>
          </a:p>
          <a:p>
            <a:pPr lvl="1">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One with a mind willing to suffer for the cause of Christ – verse 1</a:t>
            </a:r>
          </a:p>
          <a:p>
            <a:pPr lvl="2">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I Peter 3:13-14 – “suffer for righteousness sake”</a:t>
            </a:r>
          </a:p>
          <a:p>
            <a:pPr lvl="1">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One dedicated to doing God’s will and who no longer obeys the will of the Gentiles – verses 2-3</a:t>
            </a:r>
          </a:p>
          <a:p>
            <a:pPr lvl="2">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cf. I John 2:17 – “… the world is passing away”</a:t>
            </a:r>
          </a:p>
        </p:txBody>
      </p:sp>
      <p:sp>
        <p:nvSpPr>
          <p:cNvPr id="7" name="TextBox 6">
            <a:extLst>
              <a:ext uri="{FF2B5EF4-FFF2-40B4-BE49-F238E27FC236}">
                <a16:creationId xmlns:a16="http://schemas.microsoft.com/office/drawing/2014/main" id="{3FEEF49D-23DA-9D9A-9585-B8C2F6027E75}"/>
              </a:ext>
            </a:extLst>
          </p:cNvPr>
          <p:cNvSpPr txBox="1"/>
          <p:nvPr/>
        </p:nvSpPr>
        <p:spPr>
          <a:xfrm>
            <a:off x="457200" y="228600"/>
            <a:ext cx="7228936" cy="707886"/>
          </a:xfrm>
          <a:prstGeom prst="rect">
            <a:avLst/>
          </a:prstGeom>
          <a:noFill/>
        </p:spPr>
        <p:txBody>
          <a:bodyPr wrap="square" rtlCol="0">
            <a:spAutoFit/>
          </a:bodyPr>
          <a:lstStyle/>
          <a:p>
            <a:r>
              <a:rPr lang="en-US" sz="4000" b="1" dirty="0">
                <a:solidFill>
                  <a:schemeClr val="tx1"/>
                </a:solidFill>
                <a:latin typeface="Candara" panose="020E0502030303020204" pitchFamily="34" charset="0"/>
              </a:rPr>
              <a:t>Arm Yourselves With … </a:t>
            </a:r>
          </a:p>
        </p:txBody>
      </p:sp>
    </p:spTree>
    <p:extLst>
      <p:ext uri="{BB962C8B-B14F-4D97-AF65-F5344CB8AC3E}">
        <p14:creationId xmlns:p14="http://schemas.microsoft.com/office/powerpoint/2010/main" val="18584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8D3F8-9017-E6B8-B74B-C674EACF6C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E966B-9E3B-C089-A49D-C388094AA3EF}"/>
              </a:ext>
            </a:extLst>
          </p:cNvPr>
          <p:cNvSpPr>
            <a:spLocks noGrp="1"/>
          </p:cNvSpPr>
          <p:nvPr>
            <p:ph idx="1"/>
          </p:nvPr>
        </p:nvSpPr>
        <p:spPr>
          <a:xfrm>
            <a:off x="457200" y="1143000"/>
            <a:ext cx="8490857" cy="5386090"/>
          </a:xfrm>
        </p:spPr>
        <p:txBody>
          <a:bodyPr wrap="square" anchor="t" anchorCtr="0">
            <a:spAutoFit/>
          </a:bodyPr>
          <a:lstStyle/>
          <a:p>
            <a:pPr marL="0" indent="0">
              <a:spcBef>
                <a:spcPts val="600"/>
              </a:spcBef>
              <a:spcAft>
                <a:spcPts val="1200"/>
              </a:spcAft>
              <a:buNone/>
            </a:pPr>
            <a:r>
              <a:rPr lang="en-US" sz="3200" b="1" dirty="0">
                <a:solidFill>
                  <a:schemeClr val="tx1"/>
                </a:solidFill>
                <a:latin typeface="Candara" panose="020E0502030303020204" pitchFamily="34" charset="0"/>
              </a:rPr>
              <a:t>A Saintly Character – Verses 4-6</a:t>
            </a:r>
            <a:endParaRPr lang="en-US" sz="2800" b="1" dirty="0">
              <a:solidFill>
                <a:schemeClr val="tx1"/>
              </a:solidFill>
              <a:latin typeface="Candara" panose="020E0502030303020204" pitchFamily="34" charset="0"/>
            </a:endParaRPr>
          </a:p>
          <a:p>
            <a:pPr lvl="1">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One who does not seek to be popular among men but seeks to be approved by God – verse 4</a:t>
            </a:r>
          </a:p>
          <a:p>
            <a:pPr lvl="2">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Matthew 6:1-4 – “Beware of practicing your righteousness before other people … your Father who sees in secret will reward you”</a:t>
            </a:r>
          </a:p>
          <a:p>
            <a:pPr lvl="1">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One who is constantly aware of the coming judgment of God – verses 5-6</a:t>
            </a:r>
          </a:p>
          <a:p>
            <a:pPr lvl="2">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Acts 10:42-43 – “… he is the one appointed by God to be judge …”</a:t>
            </a:r>
          </a:p>
        </p:txBody>
      </p:sp>
      <p:sp>
        <p:nvSpPr>
          <p:cNvPr id="7" name="TextBox 6">
            <a:extLst>
              <a:ext uri="{FF2B5EF4-FFF2-40B4-BE49-F238E27FC236}">
                <a16:creationId xmlns:a16="http://schemas.microsoft.com/office/drawing/2014/main" id="{1072A5F0-E721-C835-2B4D-56882D147891}"/>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39699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805F-DBC6-3A31-0CCC-A9BFA1501B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064B5-AE88-DD10-86A3-CAF748FD1F08}"/>
              </a:ext>
            </a:extLst>
          </p:cNvPr>
          <p:cNvSpPr>
            <a:spLocks noGrp="1" noChangeAspect="1"/>
          </p:cNvSpPr>
          <p:nvPr>
            <p:ph idx="1"/>
          </p:nvPr>
        </p:nvSpPr>
        <p:spPr>
          <a:xfrm>
            <a:off x="457200" y="1143000"/>
            <a:ext cx="8278586" cy="5324535"/>
          </a:xfrm>
        </p:spPr>
        <p:txBody>
          <a:bodyPr wrap="square" anchor="t" anchorCtr="0">
            <a:spAutoFit/>
          </a:bodyPr>
          <a:lstStyle/>
          <a:p>
            <a:pPr marL="0" indent="0">
              <a:spcBef>
                <a:spcPts val="0"/>
              </a:spcBef>
              <a:spcAft>
                <a:spcPts val="0"/>
              </a:spcAft>
              <a:buNone/>
            </a:pPr>
            <a:r>
              <a:rPr lang="en-US" sz="3200" b="1" dirty="0">
                <a:solidFill>
                  <a:schemeClr val="tx1"/>
                </a:solidFill>
                <a:latin typeface="Candara" panose="020E0502030303020204" pitchFamily="34" charset="0"/>
              </a:rPr>
              <a:t>A Sober Mind – Verse 7</a:t>
            </a:r>
          </a:p>
          <a:p>
            <a:pPr>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Verse 7 – “… be self-controlled and </a:t>
            </a:r>
            <a:r>
              <a:rPr lang="en-US" sz="2800" b="1" dirty="0">
                <a:solidFill>
                  <a:schemeClr val="tx1"/>
                </a:solidFill>
                <a:latin typeface="Candara" panose="020E0502030303020204" pitchFamily="34" charset="0"/>
              </a:rPr>
              <a:t>sober-minded</a:t>
            </a:r>
            <a:r>
              <a:rPr lang="en-US" sz="2800" dirty="0">
                <a:solidFill>
                  <a:schemeClr val="tx1"/>
                </a:solidFill>
                <a:latin typeface="Candara" panose="020E0502030303020204" pitchFamily="34" charset="0"/>
              </a:rPr>
              <a:t>”</a:t>
            </a:r>
          </a:p>
          <a:p>
            <a:pPr marL="457200" lvl="1" indent="0">
              <a:spcBef>
                <a:spcPts val="0"/>
              </a:spcBef>
              <a:spcAft>
                <a:spcPts val="0"/>
              </a:spcAft>
              <a:buNone/>
            </a:pPr>
            <a:r>
              <a:rPr lang="en-US" sz="2800" dirty="0">
                <a:solidFill>
                  <a:schemeClr val="tx1"/>
                </a:solidFill>
                <a:latin typeface="Candara" panose="020E0502030303020204" pitchFamily="34" charset="0"/>
              </a:rPr>
              <a:t>“to be of sound mind, i.e. sane, (figuratively) moderate: – be in right, be sober (minded), soberly” (Strong)</a:t>
            </a:r>
          </a:p>
          <a:p>
            <a:pPr lvl="1">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“of sound mind” – ASV</a:t>
            </a:r>
          </a:p>
          <a:p>
            <a:pPr lvl="1">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“be of sound judgment” – NASV</a:t>
            </a:r>
          </a:p>
          <a:p>
            <a:pPr lvl="1">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“be serious” – NKJV</a:t>
            </a:r>
          </a:p>
          <a:p>
            <a:pPr lvl="1">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“clear minded” – NIV</a:t>
            </a:r>
          </a:p>
          <a:p>
            <a:pPr lvl="1">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“keep sane” – RSV</a:t>
            </a:r>
          </a:p>
          <a:p>
            <a:pPr>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Luke 8:26-35 – “… in his right mind”</a:t>
            </a:r>
          </a:p>
          <a:p>
            <a:pPr>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Romans 12:1-3 – “… think with sober judgment”</a:t>
            </a:r>
          </a:p>
        </p:txBody>
      </p:sp>
      <p:sp>
        <p:nvSpPr>
          <p:cNvPr id="10" name="TextBox 9">
            <a:extLst>
              <a:ext uri="{FF2B5EF4-FFF2-40B4-BE49-F238E27FC236}">
                <a16:creationId xmlns:a16="http://schemas.microsoft.com/office/drawing/2014/main" id="{873A986A-7FFF-FA57-844B-FD37AA682843}"/>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39025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D1C7-8395-6483-AD22-A78F0169B4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61B92-2BEF-DD1C-3DE4-95134C02ACB6}"/>
              </a:ext>
            </a:extLst>
          </p:cNvPr>
          <p:cNvSpPr>
            <a:spLocks noGrp="1"/>
          </p:cNvSpPr>
          <p:nvPr>
            <p:ph idx="1"/>
          </p:nvPr>
        </p:nvSpPr>
        <p:spPr>
          <a:xfrm>
            <a:off x="457199" y="1143000"/>
            <a:ext cx="8539843" cy="5643724"/>
          </a:xfrm>
        </p:spPr>
        <p:txBody>
          <a:bodyPr wrap="square" anchor="t" anchorCtr="0">
            <a:spAutoFit/>
          </a:bodyPr>
          <a:lstStyle/>
          <a:p>
            <a:pPr marL="0" indent="0">
              <a:lnSpc>
                <a:spcPts val="3000"/>
              </a:lnSpc>
              <a:spcBef>
                <a:spcPts val="0"/>
              </a:spcBef>
              <a:buNone/>
            </a:pPr>
            <a:r>
              <a:rPr lang="en-US" sz="3200" b="1" dirty="0">
                <a:solidFill>
                  <a:schemeClr val="tx1"/>
                </a:solidFill>
                <a:latin typeface="Candara" panose="020E0502030303020204" pitchFamily="34" charset="0"/>
              </a:rPr>
              <a:t>A Sober Mind – Verse 7</a:t>
            </a:r>
          </a:p>
          <a:p>
            <a:pPr>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A mind to pray and not panic in fear</a:t>
            </a:r>
          </a:p>
          <a:p>
            <a:pPr marL="571500" indent="-228600">
              <a:lnSpc>
                <a:spcPts val="2800"/>
              </a:lnSpc>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Philippians 4:4-8 – “by prayer and supplication”</a:t>
            </a:r>
          </a:p>
          <a:p>
            <a:pPr marL="547688" indent="-204788">
              <a:lnSpc>
                <a:spcPts val="2800"/>
              </a:lnSpc>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Philippians 1:28-29 – “not frightened in anything”</a:t>
            </a:r>
          </a:p>
          <a:p>
            <a:pPr>
              <a:lnSpc>
                <a:spcPts val="3200"/>
              </a:lnSpc>
              <a:spcBef>
                <a:spcPts val="1200"/>
              </a:spcBef>
              <a:buSzPct val="100000"/>
              <a:buFont typeface="Arial" panose="020B0604020202020204" pitchFamily="34" charset="0"/>
              <a:buChar char="•"/>
            </a:pPr>
            <a:r>
              <a:rPr lang="en-US" sz="2800" dirty="0">
                <a:solidFill>
                  <a:schemeClr val="tx1"/>
                </a:solidFill>
                <a:latin typeface="Candara" panose="020E0502030303020204" pitchFamily="34" charset="0"/>
              </a:rPr>
              <a:t>A mind that keeps emotions in control when under pressure</a:t>
            </a:r>
          </a:p>
          <a:p>
            <a:pPr marL="571500" indent="-228600">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This keeps zeal in its proper focus</a:t>
            </a:r>
          </a:p>
          <a:p>
            <a:pPr marL="1028700" lvl="1" indent="-228600">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Romans 10:1-4 – “not according to knowledge”</a:t>
            </a:r>
          </a:p>
          <a:p>
            <a:pPr marL="547688" indent="-204788">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This prevents uncontrolled anger and fear</a:t>
            </a:r>
          </a:p>
          <a:p>
            <a:pPr marL="1028700" lvl="2" indent="-228600">
              <a:lnSpc>
                <a:spcPts val="2600"/>
              </a:lnSpc>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Ephesians 4:26 – “Be angry and do not sin”</a:t>
            </a:r>
          </a:p>
          <a:p>
            <a:pPr marL="1028700" lvl="2" indent="-228600">
              <a:lnSpc>
                <a:spcPts val="2600"/>
              </a:lnSpc>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Matthew 10:28 – “… do not fear those …”</a:t>
            </a:r>
          </a:p>
          <a:p>
            <a:pPr marL="1028700" lvl="2" indent="-228600">
              <a:lnSpc>
                <a:spcPts val="2600"/>
              </a:lnSpc>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Hebrews 13:6 – “The Lord is my helper”</a:t>
            </a:r>
          </a:p>
        </p:txBody>
      </p:sp>
      <p:sp>
        <p:nvSpPr>
          <p:cNvPr id="9" name="TextBox 8">
            <a:extLst>
              <a:ext uri="{FF2B5EF4-FFF2-40B4-BE49-F238E27FC236}">
                <a16:creationId xmlns:a16="http://schemas.microsoft.com/office/drawing/2014/main" id="{38DF5D1B-D030-502C-0D63-AED0DDC945C0}"/>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255202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2EF8F-8ACA-E852-ACB9-F155EE1C82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D048E0-0D09-63B7-F69D-E85B0DFF39E0}"/>
              </a:ext>
            </a:extLst>
          </p:cNvPr>
          <p:cNvSpPr>
            <a:spLocks noGrp="1"/>
          </p:cNvSpPr>
          <p:nvPr>
            <p:ph idx="1"/>
          </p:nvPr>
        </p:nvSpPr>
        <p:spPr>
          <a:xfrm>
            <a:off x="457200" y="1143000"/>
            <a:ext cx="8085910" cy="4755148"/>
          </a:xfrm>
        </p:spPr>
        <p:txBody>
          <a:bodyPr anchor="t" anchorCtr="0">
            <a:spAutoFit/>
          </a:bodyPr>
          <a:lstStyle/>
          <a:p>
            <a:pPr marL="0" indent="0">
              <a:spcBef>
                <a:spcPts val="600"/>
              </a:spcBef>
              <a:spcAft>
                <a:spcPts val="1200"/>
              </a:spcAft>
              <a:buNone/>
            </a:pPr>
            <a:r>
              <a:rPr lang="en-US" sz="3200" b="1" dirty="0">
                <a:solidFill>
                  <a:schemeClr val="tx1"/>
                </a:solidFill>
                <a:latin typeface="Candara" panose="020E0502030303020204" pitchFamily="34" charset="0"/>
              </a:rPr>
              <a:t>A Sober Mind – Verse 7</a:t>
            </a:r>
          </a:p>
          <a:p>
            <a:pPr>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A mind that refrains from rashness</a:t>
            </a:r>
          </a:p>
          <a:p>
            <a:pPr marL="547688" indent="-204788">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Moses acted rashly by striking the rock</a:t>
            </a:r>
          </a:p>
          <a:p>
            <a:pPr marL="800100" lvl="1" indent="-220663">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Numbers 20:10-12 – “… struck the rock …</a:t>
            </a:r>
          </a:p>
          <a:p>
            <a:pPr marL="547688" indent="-204788">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Peter acted rashly by using his sword to cut off the ear of the high priest’s servant, Malchus</a:t>
            </a:r>
          </a:p>
          <a:p>
            <a:pPr marL="800100" indent="-228600">
              <a:spcBef>
                <a:spcPts val="600"/>
              </a:spcBef>
              <a:spcAft>
                <a:spcPts val="1200"/>
              </a:spcAft>
              <a:buSzPct val="100000"/>
              <a:buFont typeface="Arial" panose="020B0604020202020204" pitchFamily="34" charset="0"/>
              <a:buChar char="•"/>
            </a:pPr>
            <a:r>
              <a:rPr lang="en-US" sz="2800" dirty="0">
                <a:solidFill>
                  <a:schemeClr val="tx1"/>
                </a:solidFill>
                <a:latin typeface="Candara" panose="020E0502030303020204" pitchFamily="34" charset="0"/>
              </a:rPr>
              <a:t>John 18:10-11 – “shall I not drink the cup that the Father has given me?</a:t>
            </a:r>
          </a:p>
        </p:txBody>
      </p:sp>
      <p:sp>
        <p:nvSpPr>
          <p:cNvPr id="9" name="TextBox 8">
            <a:extLst>
              <a:ext uri="{FF2B5EF4-FFF2-40B4-BE49-F238E27FC236}">
                <a16:creationId xmlns:a16="http://schemas.microsoft.com/office/drawing/2014/main" id="{433A8504-6754-99D9-2170-5CF0DDEC4698}"/>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14719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F1EF-73C8-ACEF-69B4-D3C4255559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C072E-2909-BF40-01CD-779E1D2A93C3}"/>
              </a:ext>
            </a:extLst>
          </p:cNvPr>
          <p:cNvSpPr>
            <a:spLocks noGrp="1"/>
          </p:cNvSpPr>
          <p:nvPr>
            <p:ph idx="1"/>
          </p:nvPr>
        </p:nvSpPr>
        <p:spPr>
          <a:xfrm>
            <a:off x="457200" y="1143000"/>
            <a:ext cx="8523514" cy="5324535"/>
          </a:xfrm>
        </p:spPr>
        <p:txBody>
          <a:bodyPr wrap="square" anchor="t" anchorCtr="0">
            <a:spAutoFit/>
          </a:bodyPr>
          <a:lstStyle/>
          <a:p>
            <a:pPr marL="0" indent="0">
              <a:spcBef>
                <a:spcPts val="0"/>
              </a:spcBef>
              <a:spcAft>
                <a:spcPts val="0"/>
              </a:spcAft>
              <a:buNone/>
            </a:pPr>
            <a:r>
              <a:rPr lang="en-US" sz="3200" b="1" dirty="0">
                <a:solidFill>
                  <a:schemeClr val="tx1"/>
                </a:solidFill>
                <a:latin typeface="Candara" panose="020E0502030303020204" pitchFamily="34" charset="0"/>
              </a:rPr>
              <a:t>Fervent Love – Verse 8</a:t>
            </a:r>
          </a:p>
          <a:p>
            <a:pPr>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A love that is active and strong enough to cover sin</a:t>
            </a:r>
          </a:p>
          <a:p>
            <a:pPr marL="571500" lvl="1" indent="-228600">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Proverbs 17:9 – “… seeks love … separates close friends”</a:t>
            </a:r>
          </a:p>
          <a:p>
            <a:pPr marL="571500" lvl="1" indent="-228600">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James 5:19-20 – “will save his soul from death”</a:t>
            </a:r>
          </a:p>
          <a:p>
            <a:pPr>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A love strong enough to obey God in all things</a:t>
            </a:r>
          </a:p>
          <a:p>
            <a:pPr marL="571500" lvl="1" indent="-228600">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I John 5:1-3 – “… his commandments are not burdensome</a:t>
            </a:r>
          </a:p>
          <a:p>
            <a:pPr>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A love that is strong enough to bind brethren together in perfection</a:t>
            </a:r>
          </a:p>
          <a:p>
            <a:pPr marL="571500" lvl="1" indent="-220663">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Colossians 2:1-2 – “being knit together in love”</a:t>
            </a:r>
          </a:p>
          <a:p>
            <a:pPr marL="571500" lvl="1" indent="-220663">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Colossians 3:12-14 – “above all these put on love”</a:t>
            </a:r>
          </a:p>
        </p:txBody>
      </p:sp>
      <p:sp>
        <p:nvSpPr>
          <p:cNvPr id="10" name="TextBox 9">
            <a:extLst>
              <a:ext uri="{FF2B5EF4-FFF2-40B4-BE49-F238E27FC236}">
                <a16:creationId xmlns:a16="http://schemas.microsoft.com/office/drawing/2014/main" id="{2865A821-E7F8-8593-A60F-1233636D8CF4}"/>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5316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3DD1D-4EDF-A3BB-CC88-7FBFE6A496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F3E0D-02A8-4B37-D454-1275564A5114}"/>
              </a:ext>
            </a:extLst>
          </p:cNvPr>
          <p:cNvSpPr>
            <a:spLocks noGrp="1"/>
          </p:cNvSpPr>
          <p:nvPr>
            <p:ph idx="1"/>
          </p:nvPr>
        </p:nvSpPr>
        <p:spPr>
          <a:xfrm>
            <a:off x="457200" y="1143000"/>
            <a:ext cx="8229600" cy="5150000"/>
          </a:xfrm>
        </p:spPr>
        <p:txBody>
          <a:bodyPr wrap="square" anchor="t" anchorCtr="0">
            <a:spAutoFit/>
          </a:bodyPr>
          <a:lstStyle/>
          <a:p>
            <a:pPr marL="0" indent="0">
              <a:lnSpc>
                <a:spcPts val="3000"/>
              </a:lnSpc>
              <a:spcBef>
                <a:spcPts val="0"/>
              </a:spcBef>
              <a:buNone/>
            </a:pPr>
            <a:r>
              <a:rPr lang="en-US" sz="3200" b="1" dirty="0">
                <a:solidFill>
                  <a:schemeClr val="tx1"/>
                </a:solidFill>
                <a:latin typeface="Candara" panose="020E0502030303020204" pitchFamily="34" charset="0"/>
              </a:rPr>
              <a:t>Sincere service – Verses 9-10</a:t>
            </a:r>
          </a:p>
          <a:p>
            <a:pPr marL="228600" indent="-228600">
              <a:lnSpc>
                <a:spcPts val="3000"/>
              </a:lnSpc>
              <a:spcBef>
                <a:spcPts val="0"/>
              </a:spcBef>
              <a:buSzPct val="100000"/>
              <a:buFont typeface="Arial" panose="020B0604020202020204" pitchFamily="34" charset="0"/>
              <a:buChar char="•"/>
            </a:pPr>
            <a:r>
              <a:rPr lang="en-US" sz="2800" dirty="0">
                <a:solidFill>
                  <a:schemeClr val="tx1"/>
                </a:solidFill>
                <a:latin typeface="Candara" panose="020E0502030303020204" pitchFamily="34" charset="0"/>
              </a:rPr>
              <a:t>Serving, or being hospitable to, each other helps anytime, especially in a time of need</a:t>
            </a:r>
          </a:p>
          <a:p>
            <a:pPr marL="522288" indent="-179388">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Romans 12:12-13 – “… seek to show hospitality”</a:t>
            </a:r>
          </a:p>
          <a:p>
            <a:pPr marL="228600" indent="-228600">
              <a:spcBef>
                <a:spcPts val="1200"/>
              </a:spcBef>
              <a:buSzPct val="100000"/>
              <a:buFont typeface="Arial" panose="020B0604020202020204" pitchFamily="34" charset="0"/>
              <a:buChar char="•"/>
            </a:pPr>
            <a:r>
              <a:rPr lang="en-US" sz="2800" dirty="0">
                <a:solidFill>
                  <a:schemeClr val="tx1"/>
                </a:solidFill>
                <a:latin typeface="Candara" panose="020E0502030303020204" pitchFamily="34" charset="0"/>
              </a:rPr>
              <a:t>Any service helps the recipient, sincere service also benefits the provider</a:t>
            </a:r>
          </a:p>
          <a:p>
            <a:pPr marL="571500" indent="-228600">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Hospitality not only helps others – it brings blessings to those wh0 provide it</a:t>
            </a:r>
          </a:p>
          <a:p>
            <a:pPr marL="800100" lvl="1" indent="-228600">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Hebrews 13:2 – “entertained angels unawares”</a:t>
            </a:r>
          </a:p>
          <a:p>
            <a:pPr marL="228600" indent="-228600">
              <a:lnSpc>
                <a:spcPts val="2800"/>
              </a:lnSpc>
              <a:spcBef>
                <a:spcPts val="600"/>
              </a:spcBef>
              <a:buSzPct val="100000"/>
              <a:buFont typeface="Arial" panose="020B0604020202020204" pitchFamily="34" charset="0"/>
              <a:buChar char="•"/>
            </a:pPr>
            <a:r>
              <a:rPr lang="en-US" sz="2800" dirty="0">
                <a:solidFill>
                  <a:schemeClr val="tx1"/>
                </a:solidFill>
                <a:latin typeface="Candara" panose="020E0502030303020204" pitchFamily="34" charset="0"/>
              </a:rPr>
              <a:t>When we show hospitality, we encourage the benefit of fellowship with the brethren we serve</a:t>
            </a:r>
          </a:p>
        </p:txBody>
      </p:sp>
      <p:sp>
        <p:nvSpPr>
          <p:cNvPr id="9" name="TextBox 8">
            <a:extLst>
              <a:ext uri="{FF2B5EF4-FFF2-40B4-BE49-F238E27FC236}">
                <a16:creationId xmlns:a16="http://schemas.microsoft.com/office/drawing/2014/main" id="{9377544B-9C8A-B828-8C89-DD3132CF7DFB}"/>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4104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72F0A-9DCD-F9FC-CFF9-FCB1DAAE84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ED11F-4FCA-FDD9-6F7C-C8BE0B6D9756}"/>
              </a:ext>
            </a:extLst>
          </p:cNvPr>
          <p:cNvSpPr>
            <a:spLocks noGrp="1"/>
          </p:cNvSpPr>
          <p:nvPr>
            <p:ph idx="1"/>
          </p:nvPr>
        </p:nvSpPr>
        <p:spPr>
          <a:xfrm>
            <a:off x="457199" y="1143000"/>
            <a:ext cx="8572501" cy="5324535"/>
          </a:xfrm>
        </p:spPr>
        <p:txBody>
          <a:bodyPr wrap="square" anchor="t" anchorCtr="0">
            <a:spAutoFit/>
          </a:bodyPr>
          <a:lstStyle/>
          <a:p>
            <a:pPr marL="0" indent="0">
              <a:spcBef>
                <a:spcPts val="0"/>
              </a:spcBef>
              <a:spcAft>
                <a:spcPts val="0"/>
              </a:spcAft>
              <a:buNone/>
            </a:pPr>
            <a:r>
              <a:rPr lang="en-US" sz="3200" b="1" dirty="0">
                <a:solidFill>
                  <a:schemeClr val="tx1"/>
                </a:solidFill>
                <a:latin typeface="Candara" panose="020E0502030303020204" pitchFamily="34" charset="0"/>
              </a:rPr>
              <a:t>Scriptural Authority – Verse 11</a:t>
            </a:r>
          </a:p>
          <a:p>
            <a:pPr marL="220663" indent="-220663">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To speak the “oracles of God” is to speak what has been revealed by G0d</a:t>
            </a:r>
          </a:p>
          <a:p>
            <a:pPr marL="457200" indent="-228600">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cf. Deuteronomy 29:29 – “… the things that are revealed belong to us …”</a:t>
            </a:r>
          </a:p>
          <a:p>
            <a:pPr marL="228600" indent="-228600">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We must speak by command, example, or necessary inference</a:t>
            </a:r>
          </a:p>
          <a:p>
            <a:pPr marL="228600" indent="-228600">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The “oracles of God” must be respected</a:t>
            </a:r>
          </a:p>
          <a:p>
            <a:pPr marL="547688" indent="-319088">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Colossians 3:16-17 – “… in the name of the Lord …”</a:t>
            </a:r>
          </a:p>
          <a:p>
            <a:pPr marL="547688" indent="-319088">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II Timothy 3:16-17 – “equipped for every good work”</a:t>
            </a:r>
          </a:p>
          <a:p>
            <a:pPr marL="547688" indent="-319088">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II Peter 1:3-4 – “… all things that pertain to life …”</a:t>
            </a:r>
          </a:p>
          <a:p>
            <a:pPr marL="547688" indent="-319088">
              <a:spcBef>
                <a:spcPts val="0"/>
              </a:spcBef>
              <a:spcAft>
                <a:spcPts val="0"/>
              </a:spcAft>
              <a:buSzPct val="100000"/>
              <a:buFont typeface="Arial" panose="020B0604020202020204" pitchFamily="34" charset="0"/>
              <a:buChar char="•"/>
            </a:pPr>
            <a:r>
              <a:rPr lang="en-US" sz="2800" dirty="0">
                <a:solidFill>
                  <a:schemeClr val="tx1"/>
                </a:solidFill>
                <a:latin typeface="Candara" panose="020E0502030303020204" pitchFamily="34" charset="0"/>
              </a:rPr>
              <a:t>Jude 3 – “… contend for the faith …”</a:t>
            </a:r>
          </a:p>
        </p:txBody>
      </p:sp>
      <p:sp>
        <p:nvSpPr>
          <p:cNvPr id="9" name="TextBox 8">
            <a:extLst>
              <a:ext uri="{FF2B5EF4-FFF2-40B4-BE49-F238E27FC236}">
                <a16:creationId xmlns:a16="http://schemas.microsoft.com/office/drawing/2014/main" id="{4281FC00-AE9A-87DB-922A-AF32B13D3EF0}"/>
              </a:ext>
            </a:extLst>
          </p:cNvPr>
          <p:cNvSpPr txBox="1"/>
          <p:nvPr/>
        </p:nvSpPr>
        <p:spPr>
          <a:xfrm>
            <a:off x="457200" y="228600"/>
            <a:ext cx="7228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prstClr val="white"/>
                </a:solidFill>
                <a:effectLst/>
                <a:uLnTx/>
                <a:uFillTx/>
                <a:latin typeface="Candara" panose="020E0502030303020204" pitchFamily="34" charset="0"/>
                <a:cs typeface="Arial"/>
                <a:sym typeface="Arial"/>
              </a:rPr>
              <a:t>Arm Yourselves With … </a:t>
            </a:r>
          </a:p>
        </p:txBody>
      </p:sp>
    </p:spTree>
    <p:extLst>
      <p:ext uri="{BB962C8B-B14F-4D97-AF65-F5344CB8AC3E}">
        <p14:creationId xmlns:p14="http://schemas.microsoft.com/office/powerpoint/2010/main" val="9145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uturistic Background">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uturistic Background" id="{B4EB10F4-D8FC-494A-A101-3CCC25437407}" vid="{3C480D69-81EB-425F-B472-87537949D179}"/>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Futuristic Background</Template>
  <TotalTime>1229</TotalTime>
  <Words>4483</Words>
  <Application>Microsoft Office PowerPoint</Application>
  <PresentationFormat>On-screen Show (4:3)</PresentationFormat>
  <Paragraphs>212</Paragraphs>
  <Slides>12</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Aptos</vt:lpstr>
      <vt:lpstr>Arial</vt:lpstr>
      <vt:lpstr>Candara</vt:lpstr>
      <vt:lpstr>Century Gothic</vt:lpstr>
      <vt:lpstr>Montserrat</vt:lpstr>
      <vt:lpstr>Montserrat ExtraBold</vt:lpstr>
      <vt:lpstr>Montserrat Medium</vt:lpstr>
      <vt:lpstr>Proxima Nova</vt:lpstr>
      <vt:lpstr>Proxima Nova Semibold</vt:lpstr>
      <vt:lpstr>Times New Roman</vt:lpstr>
      <vt:lpstr>Wingdings 3</vt:lpstr>
      <vt:lpstr>Futuristic Background</vt:lpstr>
      <vt:lpstr>Slidesgo Final Pages</vt:lpstr>
      <vt:lpstr>Slice</vt:lpstr>
      <vt:lpstr>“Arm yourselves”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 Properly Armed You Must</vt:lpstr>
      <vt:lpstr>To Be Properly Armed You Must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 Yourselves</dc:title>
  <dc:creator>Richard Lidh; Glendol McClure</dc:creator>
  <cp:lastModifiedBy>Richard Lidh</cp:lastModifiedBy>
  <cp:revision>13</cp:revision>
  <cp:lastPrinted>2025-05-11T00:59:17Z</cp:lastPrinted>
  <dcterms:created xsi:type="dcterms:W3CDTF">2025-01-29T21:59:44Z</dcterms:created>
  <dcterms:modified xsi:type="dcterms:W3CDTF">2025-05-16T20:13:33Z</dcterms:modified>
</cp:coreProperties>
</file>